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9.xml.rels" ContentType="application/vnd.openxmlformats-package.relationships+xml"/>
  <Override PartName="/ppt/slideMasters/_rels/slideMaster10.xml.rels" ContentType="application/vnd.openxmlformats-package.relationships+xml"/>
  <Override PartName="/ppt/slideMasters/_rels/slideMaster11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_rels/presentation.xml.rels" ContentType="application/vnd.openxmlformats-package.relationshi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presProps.xml" ContentType="application/vnd.openxmlformats-officedocument.presentationml.presProps+xml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media/image7.png" ContentType="image/png"/>
  <Override PartName="/ppt/media/image8.png" ContentType="image/png"/>
  <Override PartName="/ppt/media/image9.png" ContentType="image/png"/>
  <Override PartName="/ppt/media/image10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media/image19.png" ContentType="image/png"/>
  <Override PartName="/ppt/media/image20.png" ContentType="image/png"/>
  <Override PartName="/ppt/media/image21.png" ContentType="image/png"/>
  <Override PartName="/ppt/media/image22.png" ContentType="image/png"/>
  <Override PartName="/ppt/media/image23.png" ContentType="image/png"/>
  <Override PartName="/ppt/media/image24.png" ContentType="image/png"/>
  <Override PartName="/ppt/media/image25.png" ContentType="image/png"/>
  <Override PartName="/ppt/media/image26.png" ContentType="image/png"/>
  <Override PartName="/ppt/media/image27.png" ContentType="image/png"/>
  <Override PartName="/ppt/media/image28.png" ContentType="image/png"/>
  <Override PartName="/ppt/media/image29.png" ContentType="image/png"/>
  <Override PartName="/ppt/media/image30.png" ContentType="image/png"/>
  <Override PartName="/ppt/media/image31.png" ContentType="image/pn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0" r:id="rId3"/>
    <p:sldMasterId id="2147483652" r:id="rId4"/>
    <p:sldMasterId id="2147483654" r:id="rId5"/>
    <p:sldMasterId id="2147483656" r:id="rId6"/>
    <p:sldMasterId id="2147483658" r:id="rId7"/>
    <p:sldMasterId id="2147483660" r:id="rId8"/>
    <p:sldMasterId id="2147483662" r:id="rId9"/>
    <p:sldMasterId id="2147483664" r:id="rId10"/>
    <p:sldMasterId id="2147483666" r:id="rId11"/>
    <p:sldMasterId id="2147483668" r:id="rId12"/>
  </p:sldMasterIdLst>
  <p:sldIdLst>
    <p:sldId id="256" r:id="rId13"/>
    <p:sldId id="257" r:id="rId14"/>
    <p:sldId id="258" r:id="rId15"/>
    <p:sldId id="259" r:id="rId16"/>
    <p:sldId id="260" r:id="rId17"/>
    <p:sldId id="261" r:id="rId18"/>
    <p:sldId id="262" r:id="rId19"/>
    <p:sldId id="263" r:id="rId20"/>
    <p:sldId id="264" r:id="rId21"/>
    <p:sldId id="265" r:id="rId22"/>
    <p:sldId id="266" r:id="rId23"/>
    <p:sldId id="267" r:id="rId24"/>
    <p:sldId id="268" r:id="rId25"/>
  </p:sldIdLst>
  <p:sldSz cx="18288000" cy="102870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slide" Target="slides/slide1.xml"/><Relationship Id="rId14" Type="http://schemas.openxmlformats.org/officeDocument/2006/relationships/slide" Target="slides/slide2.xml"/><Relationship Id="rId15" Type="http://schemas.openxmlformats.org/officeDocument/2006/relationships/slide" Target="slides/slide3.xml"/><Relationship Id="rId16" Type="http://schemas.openxmlformats.org/officeDocument/2006/relationships/slide" Target="slides/slide4.xml"/><Relationship Id="rId17" Type="http://schemas.openxmlformats.org/officeDocument/2006/relationships/slide" Target="slides/slide5.xml"/><Relationship Id="rId18" Type="http://schemas.openxmlformats.org/officeDocument/2006/relationships/slide" Target="slides/slide6.xml"/><Relationship Id="rId19" Type="http://schemas.openxmlformats.org/officeDocument/2006/relationships/slide" Target="slides/slide7.xml"/><Relationship Id="rId20" Type="http://schemas.openxmlformats.org/officeDocument/2006/relationships/slide" Target="slides/slide8.xml"/><Relationship Id="rId21" Type="http://schemas.openxmlformats.org/officeDocument/2006/relationships/slide" Target="slides/slide9.xml"/><Relationship Id="rId22" Type="http://schemas.openxmlformats.org/officeDocument/2006/relationships/slide" Target="slides/slide10.xml"/><Relationship Id="rId23" Type="http://schemas.openxmlformats.org/officeDocument/2006/relationships/slide" Target="slides/slide11.xml"/><Relationship Id="rId24" Type="http://schemas.openxmlformats.org/officeDocument/2006/relationships/slide" Target="slides/slide12.xml"/><Relationship Id="rId25" Type="http://schemas.openxmlformats.org/officeDocument/2006/relationships/slide" Target="slides/slide13.xml"/><Relationship Id="rId26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subTitle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8BD7600D-B5B9-4CFD-AF30-11EA5894B55C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0"/>
          </p:nvPr>
        </p:nvSpPr>
        <p:spPr/>
        <p:txBody>
          <a:bodyPr/>
          <a:p>
            <a:fld id="{C115907C-7926-4601-BC62-45B562C1CD15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28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3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3"/>
          </p:nvPr>
        </p:nvSpPr>
        <p:spPr/>
        <p:txBody>
          <a:bodyPr/>
          <a:p>
            <a:fld id="{0C25D0A0-24C9-44F1-B5B7-29C8402BD3A2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FD4221B8-DCFF-4AF7-ACB1-5AF870F85FAC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E9C4B938-1149-43CC-86BD-10EC0743127C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AA531AAD-3F7E-4EC5-8C33-3F961892CD14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0E3EDBD0-8EE4-486E-9F79-B538136C47C7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8"/>
          </p:nvPr>
        </p:nvSpPr>
        <p:spPr/>
        <p:txBody>
          <a:bodyPr/>
          <a:p>
            <a:fld id="{8CE6DBF3-A2A6-436F-BE09-74F15C79558E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1"/>
          </p:nvPr>
        </p:nvSpPr>
        <p:spPr/>
        <p:txBody>
          <a:bodyPr/>
          <a:p>
            <a:fld id="{460DE73F-90BA-4312-85EA-0D0972B22E21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4"/>
          </p:nvPr>
        </p:nvSpPr>
        <p:spPr/>
        <p:txBody>
          <a:bodyPr/>
          <a:p>
            <a:fld id="{C2B468C6-3259-409A-A94A-1E174E91DBDD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2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7"/>
          </p:nvPr>
        </p:nvSpPr>
        <p:spPr/>
        <p:txBody>
          <a:bodyPr/>
          <a:p>
            <a:fld id="{885A535A-BD21-433E-887B-D540EA9B7585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2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slideLayout" Target="../slideLayouts/slideLayout10.xml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slideLayout" Target="../slideLayouts/slideLayout11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2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3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4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5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slideLayout" Target="../slideLayouts/slideLayout6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slideLayout" Target="../slideLayouts/slideLayout7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slideLayout" Target="../slideLayouts/slideLayout8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slideLayout" Target="../slideLayouts/slideLayout9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chemeClr val="dk1"/>
                </a:solidFill>
                <a:latin typeface="Calibri"/>
              </a:rPr>
              <a:t>Click to edit Master title style</a:t>
            </a:r>
            <a:endParaRPr b="0" lang="en-US" sz="44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dt" idx="1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&lt;date/heure&gt;</a:t>
            </a:r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 idx="2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&lt;pied de page&gt;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 idx="3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AF952415-BDD8-4E7C-8B0E-BA691203007C}" type="slidenum"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&lt;numéro&gt;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457200" y="272880"/>
            <a:ext cx="3007800" cy="1161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100000"/>
              </a:lnSpc>
              <a:buNone/>
            </a:pPr>
            <a:r>
              <a:rPr b="1" lang="en-US" sz="2000" spc="-1" strike="noStrike">
                <a:solidFill>
                  <a:schemeClr val="dk1"/>
                </a:solidFill>
                <a:latin typeface="Calibri"/>
              </a:rPr>
              <a:t>Click to edit Master title style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3575160" y="272880"/>
            <a:ext cx="5111280" cy="5852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chemeClr val="dk1"/>
                </a:solidFill>
                <a:latin typeface="Calibri"/>
              </a:rPr>
              <a:t>Click to edit Master text styles</a:t>
            </a: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  <a:p>
            <a:pPr lvl="1" marL="743040" indent="-285840" defTabSz="9144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800" spc="-1" strike="noStrike">
                <a:solidFill>
                  <a:schemeClr val="dk1"/>
                </a:solidFill>
                <a:latin typeface="Calibri"/>
              </a:rPr>
              <a:t>Second level</a:t>
            </a:r>
            <a:endParaRPr b="0" lang="en-US" sz="2800" spc="-1" strike="noStrike">
              <a:solidFill>
                <a:schemeClr val="dk1"/>
              </a:solidFill>
              <a:latin typeface="Calibri"/>
            </a:endParaRPr>
          </a:p>
          <a:p>
            <a:pPr lvl="2" marL="1143000" indent="-228600" defTabSz="9144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chemeClr val="dk1"/>
                </a:solidFill>
                <a:latin typeface="Calibri"/>
              </a:rPr>
              <a:t>Third level</a:t>
            </a:r>
            <a:endParaRPr b="0" lang="en-US" sz="2400" spc="-1" strike="noStrike">
              <a:solidFill>
                <a:schemeClr val="dk1"/>
              </a:solidFill>
              <a:latin typeface="Calibri"/>
            </a:endParaRPr>
          </a:p>
          <a:p>
            <a:pPr lvl="3" marL="1600200" indent="-22860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Fourth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4" marL="2057400" indent="-22860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»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Fifth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457200" y="1434960"/>
            <a:ext cx="3007800" cy="4690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100000"/>
              </a:lnSpc>
              <a:spcBef>
                <a:spcPts val="281"/>
              </a:spcBef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chemeClr val="dk1"/>
                </a:solidFill>
                <a:latin typeface="Calibri"/>
              </a:rPr>
              <a:t>Click to edit Master text styles</a:t>
            </a:r>
            <a:endParaRPr b="0" lang="en-US" sz="14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dt" idx="28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&lt;date/heure&gt;</a:t>
            </a:r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9" name="PlaceHolder 5"/>
          <p:cNvSpPr>
            <a:spLocks noGrp="1"/>
          </p:cNvSpPr>
          <p:nvPr>
            <p:ph type="ftr" idx="29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&lt;pied de page&gt;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0" name="PlaceHolder 6"/>
          <p:cNvSpPr>
            <a:spLocks noGrp="1"/>
          </p:cNvSpPr>
          <p:nvPr>
            <p:ph type="sldNum" idx="30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8D2EF5F8-9275-4056-9B33-E67455D6D8D9}" type="slidenum"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&lt;numéro&gt;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7" r:id="rId2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1792440" y="4800600"/>
            <a:ext cx="5486040" cy="566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100000"/>
              </a:lnSpc>
              <a:buNone/>
            </a:pPr>
            <a:r>
              <a:rPr b="1" lang="en-US" sz="2000" spc="-1" strike="noStrike">
                <a:solidFill>
                  <a:schemeClr val="dk1"/>
                </a:solidFill>
                <a:latin typeface="Calibri"/>
              </a:rPr>
              <a:t>Click to edit Master title style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1792440" y="61272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chemeClr val="dk1"/>
                </a:solidFill>
                <a:latin typeface="Calibri"/>
              </a:rPr>
              <a:t>Cliquez pour éditer le format du plan de texte</a:t>
            </a: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3200" spc="-1" strike="noStrike">
                <a:solidFill>
                  <a:schemeClr val="dk1"/>
                </a:solidFill>
                <a:latin typeface="Calibri"/>
              </a:rPr>
              <a:t>Second niveau de plan</a:t>
            </a: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chemeClr val="dk1"/>
                </a:solidFill>
                <a:latin typeface="Calibri"/>
              </a:rPr>
              <a:t>Troisième niveau de plan</a:t>
            </a: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3200" spc="-1" strike="noStrike">
                <a:solidFill>
                  <a:schemeClr val="dk1"/>
                </a:solidFill>
                <a:latin typeface="Calibri"/>
              </a:rPr>
              <a:t>Quatrième niveau de plan</a:t>
            </a: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chemeClr val="dk1"/>
                </a:solidFill>
                <a:latin typeface="Calibri"/>
              </a:rPr>
              <a:t>Cinquième niveau de plan</a:t>
            </a: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chemeClr val="dk1"/>
                </a:solidFill>
                <a:latin typeface="Calibri"/>
              </a:rPr>
              <a:t>Sixième niveau de plan</a:t>
            </a: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chemeClr val="dk1"/>
                </a:solidFill>
                <a:latin typeface="Calibri"/>
              </a:rPr>
              <a:t>Septième niveau de plan</a:t>
            </a: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1792440" y="5367240"/>
            <a:ext cx="5486040" cy="804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100000"/>
              </a:lnSpc>
              <a:spcBef>
                <a:spcPts val="281"/>
              </a:spcBef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chemeClr val="dk1"/>
                </a:solidFill>
                <a:latin typeface="Calibri"/>
              </a:rPr>
              <a:t>Click to edit Master text styles</a:t>
            </a:r>
            <a:endParaRPr b="0" lang="en-US" sz="14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dt" idx="31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&lt;date/heure&gt;</a:t>
            </a:r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5" name="PlaceHolder 5"/>
          <p:cNvSpPr>
            <a:spLocks noGrp="1"/>
          </p:cNvSpPr>
          <p:nvPr>
            <p:ph type="ftr" idx="32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&lt;pied de page&gt;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6" name="PlaceHolder 6"/>
          <p:cNvSpPr>
            <a:spLocks noGrp="1"/>
          </p:cNvSpPr>
          <p:nvPr>
            <p:ph type="sldNum" idx="33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F54ABD98-C191-44D2-ACAC-3896972E5C72}" type="slidenum"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&lt;numéro&gt;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9" r:id="rId2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chemeClr val="dk1"/>
                </a:solidFill>
                <a:latin typeface="Calibri"/>
              </a:rPr>
              <a:t>Click to edit Master title style</a:t>
            </a:r>
            <a:endParaRPr b="0" lang="en-US" sz="44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 vert="eaVert">
            <a:noAutofit/>
          </a:bodyPr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chemeClr val="dk1"/>
                </a:solidFill>
                <a:latin typeface="Calibri"/>
              </a:rPr>
              <a:t>Click to edit Master text styles</a:t>
            </a: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  <a:p>
            <a:pPr lvl="1" marL="743040" indent="-285840" defTabSz="9144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800" spc="-1" strike="noStrike">
                <a:solidFill>
                  <a:schemeClr val="dk1"/>
                </a:solidFill>
                <a:latin typeface="Calibri"/>
              </a:rPr>
              <a:t>Second level</a:t>
            </a:r>
            <a:endParaRPr b="0" lang="en-US" sz="2800" spc="-1" strike="noStrike">
              <a:solidFill>
                <a:schemeClr val="dk1"/>
              </a:solidFill>
              <a:latin typeface="Calibri"/>
            </a:endParaRPr>
          </a:p>
          <a:p>
            <a:pPr lvl="2" marL="1143000" indent="-228600" defTabSz="9144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chemeClr val="dk1"/>
                </a:solidFill>
                <a:latin typeface="Calibri"/>
              </a:rPr>
              <a:t>Third level</a:t>
            </a:r>
            <a:endParaRPr b="0" lang="en-US" sz="2400" spc="-1" strike="noStrike">
              <a:solidFill>
                <a:schemeClr val="dk1"/>
              </a:solidFill>
              <a:latin typeface="Calibri"/>
            </a:endParaRPr>
          </a:p>
          <a:p>
            <a:pPr lvl="3" marL="1600200" indent="-22860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Fourth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4" marL="2057400" indent="-22860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»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Fifth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dt" idx="4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&lt;date/heure&gt;</a:t>
            </a:r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9" name="PlaceHolder 4"/>
          <p:cNvSpPr>
            <a:spLocks noGrp="1"/>
          </p:cNvSpPr>
          <p:nvPr>
            <p:ph type="ftr" idx="5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&lt;pied de page&gt;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0" name="PlaceHolder 5"/>
          <p:cNvSpPr>
            <a:spLocks noGrp="1"/>
          </p:cNvSpPr>
          <p:nvPr>
            <p:ph type="sldNum" idx="6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96E911D2-31DC-4C75-A5A8-47254673773E}" type="slidenum"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&lt;numéro&gt;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1" r:id="rId2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629400" y="274680"/>
            <a:ext cx="2057040" cy="5851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 vert="eaVert">
            <a:noAutofit/>
          </a:bodyPr>
          <a:p>
            <a:pPr indent="0" algn="ctr" defTabSz="914400"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chemeClr val="dk1"/>
                </a:solidFill>
                <a:latin typeface="Calibri"/>
              </a:rPr>
              <a:t>Click to edit Master title style</a:t>
            </a:r>
            <a:endParaRPr b="0" lang="en-US" sz="44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57200" y="274680"/>
            <a:ext cx="6019560" cy="5851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 vert="eaVert">
            <a:noAutofit/>
          </a:bodyPr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chemeClr val="dk1"/>
                </a:solidFill>
                <a:latin typeface="Calibri"/>
              </a:rPr>
              <a:t>Click to edit Master text styles</a:t>
            </a: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  <a:p>
            <a:pPr lvl="1" marL="743040" indent="-285840" defTabSz="9144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800" spc="-1" strike="noStrike">
                <a:solidFill>
                  <a:schemeClr val="dk1"/>
                </a:solidFill>
                <a:latin typeface="Calibri"/>
              </a:rPr>
              <a:t>Second level</a:t>
            </a:r>
            <a:endParaRPr b="0" lang="en-US" sz="2800" spc="-1" strike="noStrike">
              <a:solidFill>
                <a:schemeClr val="dk1"/>
              </a:solidFill>
              <a:latin typeface="Calibri"/>
            </a:endParaRPr>
          </a:p>
          <a:p>
            <a:pPr lvl="2" marL="1143000" indent="-228600" defTabSz="9144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chemeClr val="dk1"/>
                </a:solidFill>
                <a:latin typeface="Calibri"/>
              </a:rPr>
              <a:t>Third level</a:t>
            </a:r>
            <a:endParaRPr b="0" lang="en-US" sz="2400" spc="-1" strike="noStrike">
              <a:solidFill>
                <a:schemeClr val="dk1"/>
              </a:solidFill>
              <a:latin typeface="Calibri"/>
            </a:endParaRPr>
          </a:p>
          <a:p>
            <a:pPr lvl="3" marL="1600200" indent="-22860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Fourth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4" marL="2057400" indent="-22860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»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Fifth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dt" idx="7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&lt;date/heure&gt;</a:t>
            </a:r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ftr" idx="8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&lt;pied de page&gt;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5" name="PlaceHolder 5"/>
          <p:cNvSpPr>
            <a:spLocks noGrp="1"/>
          </p:cNvSpPr>
          <p:nvPr>
            <p:ph type="sldNum" idx="9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0F47CE4F-BAC9-4037-904D-E45CF4F32827}" type="slidenum"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&lt;numéro&gt;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3" r:id="rId2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chemeClr val="dk1"/>
                </a:solidFill>
                <a:latin typeface="Calibri"/>
              </a:rPr>
              <a:t>Click to edit Master title style</a:t>
            </a:r>
            <a:endParaRPr b="0" lang="en-US" sz="44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chemeClr val="dk1"/>
                </a:solidFill>
                <a:latin typeface="Calibri"/>
              </a:rPr>
              <a:t>Click to edit Master text styles</a:t>
            </a: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  <a:p>
            <a:pPr lvl="1" marL="743040" indent="-285840" defTabSz="9144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800" spc="-1" strike="noStrike">
                <a:solidFill>
                  <a:schemeClr val="dk1"/>
                </a:solidFill>
                <a:latin typeface="Calibri"/>
              </a:rPr>
              <a:t>Second level</a:t>
            </a:r>
            <a:endParaRPr b="0" lang="en-US" sz="2800" spc="-1" strike="noStrike">
              <a:solidFill>
                <a:schemeClr val="dk1"/>
              </a:solidFill>
              <a:latin typeface="Calibri"/>
            </a:endParaRPr>
          </a:p>
          <a:p>
            <a:pPr lvl="2" marL="1143000" indent="-228600" defTabSz="9144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chemeClr val="dk1"/>
                </a:solidFill>
                <a:latin typeface="Calibri"/>
              </a:rPr>
              <a:t>Third level</a:t>
            </a:r>
            <a:endParaRPr b="0" lang="en-US" sz="2400" spc="-1" strike="noStrike">
              <a:solidFill>
                <a:schemeClr val="dk1"/>
              </a:solidFill>
              <a:latin typeface="Calibri"/>
            </a:endParaRPr>
          </a:p>
          <a:p>
            <a:pPr lvl="3" marL="1600200" indent="-22860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Fourth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4" marL="2057400" indent="-22860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»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Fifth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dt" idx="10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&lt;date/heure&gt;</a:t>
            </a:r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ftr" idx="11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&lt;pied de page&gt;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0" name="PlaceHolder 5"/>
          <p:cNvSpPr>
            <a:spLocks noGrp="1"/>
          </p:cNvSpPr>
          <p:nvPr>
            <p:ph type="sldNum" idx="12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9FE57CCB-5DEF-4C22-B3EB-66D3C40D4EBC}" type="slidenum"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&lt;numéro&gt;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5" r:id="rId2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722160" y="4406760"/>
            <a:ext cx="7772040" cy="1361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100000"/>
              </a:lnSpc>
              <a:buNone/>
            </a:pPr>
            <a:r>
              <a:rPr b="1" lang="en-US" sz="4000" spc="-1" strike="noStrike" cap="all">
                <a:solidFill>
                  <a:schemeClr val="dk1"/>
                </a:solidFill>
                <a:latin typeface="Calibri"/>
              </a:rPr>
              <a:t>Click to edit Master title style</a:t>
            </a:r>
            <a:endParaRPr b="0" lang="en-US" sz="40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722160" y="2906640"/>
            <a:ext cx="7772040" cy="1499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100000"/>
              </a:lnSpc>
              <a:spcBef>
                <a:spcPts val="400"/>
              </a:spcBef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Click to edit Master text styles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dt" idx="13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&lt;date/heure&gt;</a:t>
            </a:r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 type="ftr" idx="14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&lt;pied de page&gt;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7" name="PlaceHolder 5"/>
          <p:cNvSpPr>
            <a:spLocks noGrp="1"/>
          </p:cNvSpPr>
          <p:nvPr>
            <p:ph type="sldNum" idx="15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E934E1BE-9A09-483A-9FEF-2374ABB73A7B}" type="slidenum"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&lt;numéro&gt;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7" r:id="rId2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chemeClr val="dk1"/>
                </a:solidFill>
                <a:latin typeface="Calibri"/>
              </a:rPr>
              <a:t>Click to edit Master title style</a:t>
            </a:r>
            <a:endParaRPr b="0" lang="en-US" sz="44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38120" cy="4525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343080" indent="-343080" defTabSz="9144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chemeClr val="dk1"/>
                </a:solidFill>
                <a:latin typeface="Calibri"/>
              </a:rPr>
              <a:t>Click to edit Master text styles</a:t>
            </a:r>
            <a:endParaRPr b="0" lang="en-US" sz="2800" spc="-1" strike="noStrike">
              <a:solidFill>
                <a:schemeClr val="dk1"/>
              </a:solidFill>
              <a:latin typeface="Calibri"/>
            </a:endParaRPr>
          </a:p>
          <a:p>
            <a:pPr lvl="1" marL="743040" indent="-285840" defTabSz="9144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400" spc="-1" strike="noStrike">
                <a:solidFill>
                  <a:schemeClr val="dk1"/>
                </a:solidFill>
                <a:latin typeface="Calibri"/>
              </a:rPr>
              <a:t>Second level</a:t>
            </a:r>
            <a:endParaRPr b="0" lang="en-US" sz="2400" spc="-1" strike="noStrike">
              <a:solidFill>
                <a:schemeClr val="dk1"/>
              </a:solidFill>
              <a:latin typeface="Calibri"/>
            </a:endParaRPr>
          </a:p>
          <a:p>
            <a:pPr lvl="2" marL="1143000" indent="-22860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Third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3" marL="1600200" indent="-228600" defTabSz="9144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Fourth level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  <a:p>
            <a:pPr lvl="4" marL="2057400" indent="-228600" defTabSz="9144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»"/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Fifth level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4648320" y="1600200"/>
            <a:ext cx="4038120" cy="4525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343080" indent="-343080" defTabSz="9144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chemeClr val="dk1"/>
                </a:solidFill>
                <a:latin typeface="Calibri"/>
              </a:rPr>
              <a:t>Click to edit Master text styles</a:t>
            </a:r>
            <a:endParaRPr b="0" lang="en-US" sz="2800" spc="-1" strike="noStrike">
              <a:solidFill>
                <a:schemeClr val="dk1"/>
              </a:solidFill>
              <a:latin typeface="Calibri"/>
            </a:endParaRPr>
          </a:p>
          <a:p>
            <a:pPr lvl="1" marL="743040" indent="-285840" defTabSz="9144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400" spc="-1" strike="noStrike">
                <a:solidFill>
                  <a:schemeClr val="dk1"/>
                </a:solidFill>
                <a:latin typeface="Calibri"/>
              </a:rPr>
              <a:t>Second level</a:t>
            </a:r>
            <a:endParaRPr b="0" lang="en-US" sz="2400" spc="-1" strike="noStrike">
              <a:solidFill>
                <a:schemeClr val="dk1"/>
              </a:solidFill>
              <a:latin typeface="Calibri"/>
            </a:endParaRPr>
          </a:p>
          <a:p>
            <a:pPr lvl="2" marL="1143000" indent="-22860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Third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3" marL="1600200" indent="-228600" defTabSz="9144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Fourth level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  <a:p>
            <a:pPr lvl="4" marL="2057400" indent="-228600" defTabSz="9144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»"/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Fifth level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 type="dt" idx="16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&lt;date/heure&gt;</a:t>
            </a:r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2" name="PlaceHolder 5"/>
          <p:cNvSpPr>
            <a:spLocks noGrp="1"/>
          </p:cNvSpPr>
          <p:nvPr>
            <p:ph type="ftr" idx="17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&lt;pied de page&gt;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3" name="PlaceHolder 6"/>
          <p:cNvSpPr>
            <a:spLocks noGrp="1"/>
          </p:cNvSpPr>
          <p:nvPr>
            <p:ph type="sldNum" idx="18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C64DE790-B274-4A1F-9769-DB7DE1D8426B}" type="slidenum"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&lt;numéro&gt;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9" r:id="rId2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chemeClr val="dk1"/>
                </a:solidFill>
                <a:latin typeface="Calibri"/>
              </a:rPr>
              <a:t>Click to edit Master title style</a:t>
            </a:r>
            <a:endParaRPr b="0" lang="en-US" sz="44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 type="body"/>
          </p:nvPr>
        </p:nvSpPr>
        <p:spPr>
          <a:xfrm>
            <a:off x="457200" y="1535040"/>
            <a:ext cx="4039920" cy="639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100000"/>
              </a:lnSpc>
              <a:spcBef>
                <a:spcPts val="479"/>
              </a:spcBef>
              <a:buNone/>
              <a:tabLst>
                <a:tab algn="l" pos="0"/>
              </a:tabLst>
            </a:pPr>
            <a:r>
              <a:rPr b="1" lang="en-US" sz="2400" spc="-1" strike="noStrike">
                <a:solidFill>
                  <a:schemeClr val="dk1"/>
                </a:solidFill>
                <a:latin typeface="Calibri"/>
              </a:rPr>
              <a:t>Click to edit Master text styles</a:t>
            </a:r>
            <a:endParaRPr b="0" lang="en-US" sz="24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 type="body"/>
          </p:nvPr>
        </p:nvSpPr>
        <p:spPr>
          <a:xfrm>
            <a:off x="457200" y="2174760"/>
            <a:ext cx="4039920" cy="3951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343080" indent="-343080" defTabSz="9144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chemeClr val="dk1"/>
                </a:solidFill>
                <a:latin typeface="Calibri"/>
              </a:rPr>
              <a:t>Click to edit Master text styles</a:t>
            </a:r>
            <a:endParaRPr b="0" lang="en-US" sz="2400" spc="-1" strike="noStrike">
              <a:solidFill>
                <a:schemeClr val="dk1"/>
              </a:solidFill>
              <a:latin typeface="Calibri"/>
            </a:endParaRPr>
          </a:p>
          <a:p>
            <a:pPr lvl="1" marL="743040" indent="-28584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Second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2" marL="1143000" indent="-228600" defTabSz="9144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Third level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  <a:p>
            <a:pPr lvl="3" marL="1600200" indent="-228600" defTabSz="9144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1600" spc="-1" strike="noStrike">
                <a:solidFill>
                  <a:schemeClr val="dk1"/>
                </a:solidFill>
                <a:latin typeface="Calibri"/>
              </a:rPr>
              <a:t>Fourth level</a:t>
            </a:r>
            <a:endParaRPr b="0" lang="en-US" sz="1600" spc="-1" strike="noStrike">
              <a:solidFill>
                <a:schemeClr val="dk1"/>
              </a:solidFill>
              <a:latin typeface="Calibri"/>
            </a:endParaRPr>
          </a:p>
          <a:p>
            <a:pPr lvl="4" marL="2057400" indent="-228600" defTabSz="9144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Font typeface="Arial"/>
              <a:buChar char="»"/>
            </a:pPr>
            <a:r>
              <a:rPr b="0" lang="en-US" sz="1600" spc="-1" strike="noStrike">
                <a:solidFill>
                  <a:schemeClr val="dk1"/>
                </a:solidFill>
                <a:latin typeface="Calibri"/>
              </a:rPr>
              <a:t>Fifth level</a:t>
            </a:r>
            <a:endParaRPr b="0" lang="en-US" sz="16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40" name="PlaceHolder 4"/>
          <p:cNvSpPr>
            <a:spLocks noGrp="1"/>
          </p:cNvSpPr>
          <p:nvPr>
            <p:ph type="body"/>
          </p:nvPr>
        </p:nvSpPr>
        <p:spPr>
          <a:xfrm>
            <a:off x="4645080" y="1535040"/>
            <a:ext cx="4041360" cy="639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100000"/>
              </a:lnSpc>
              <a:spcBef>
                <a:spcPts val="479"/>
              </a:spcBef>
              <a:buNone/>
              <a:tabLst>
                <a:tab algn="l" pos="0"/>
              </a:tabLst>
            </a:pPr>
            <a:r>
              <a:rPr b="1" lang="en-US" sz="2400" spc="-1" strike="noStrike">
                <a:solidFill>
                  <a:schemeClr val="dk1"/>
                </a:solidFill>
                <a:latin typeface="Calibri"/>
              </a:rPr>
              <a:t>Click to edit Master text styles</a:t>
            </a:r>
            <a:endParaRPr b="0" lang="en-US" sz="24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41" name="PlaceHolder 5"/>
          <p:cNvSpPr>
            <a:spLocks noGrp="1"/>
          </p:cNvSpPr>
          <p:nvPr>
            <p:ph type="body"/>
          </p:nvPr>
        </p:nvSpPr>
        <p:spPr>
          <a:xfrm>
            <a:off x="4645080" y="2174760"/>
            <a:ext cx="4041360" cy="3951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343080" indent="-343080" defTabSz="9144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chemeClr val="dk1"/>
                </a:solidFill>
                <a:latin typeface="Calibri"/>
              </a:rPr>
              <a:t>Click to edit Master text styles</a:t>
            </a:r>
            <a:endParaRPr b="0" lang="en-US" sz="2400" spc="-1" strike="noStrike">
              <a:solidFill>
                <a:schemeClr val="dk1"/>
              </a:solidFill>
              <a:latin typeface="Calibri"/>
            </a:endParaRPr>
          </a:p>
          <a:p>
            <a:pPr lvl="1" marL="743040" indent="-28584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Second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2" marL="1143000" indent="-228600" defTabSz="9144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Third level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  <a:p>
            <a:pPr lvl="3" marL="1600200" indent="-228600" defTabSz="9144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1600" spc="-1" strike="noStrike">
                <a:solidFill>
                  <a:schemeClr val="dk1"/>
                </a:solidFill>
                <a:latin typeface="Calibri"/>
              </a:rPr>
              <a:t>Fourth level</a:t>
            </a:r>
            <a:endParaRPr b="0" lang="en-US" sz="1600" spc="-1" strike="noStrike">
              <a:solidFill>
                <a:schemeClr val="dk1"/>
              </a:solidFill>
              <a:latin typeface="Calibri"/>
            </a:endParaRPr>
          </a:p>
          <a:p>
            <a:pPr lvl="4" marL="2057400" indent="-228600" defTabSz="9144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Font typeface="Arial"/>
              <a:buChar char="»"/>
            </a:pPr>
            <a:r>
              <a:rPr b="0" lang="en-US" sz="1600" spc="-1" strike="noStrike">
                <a:solidFill>
                  <a:schemeClr val="dk1"/>
                </a:solidFill>
                <a:latin typeface="Calibri"/>
              </a:rPr>
              <a:t>Fifth level</a:t>
            </a:r>
            <a:endParaRPr b="0" lang="en-US" sz="16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42" name="PlaceHolder 6"/>
          <p:cNvSpPr>
            <a:spLocks noGrp="1"/>
          </p:cNvSpPr>
          <p:nvPr>
            <p:ph type="dt" idx="19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&lt;date/heure&gt;</a:t>
            </a:r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3" name="PlaceHolder 7"/>
          <p:cNvSpPr>
            <a:spLocks noGrp="1"/>
          </p:cNvSpPr>
          <p:nvPr>
            <p:ph type="ftr" idx="20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&lt;pied de page&gt;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4" name="PlaceHolder 8"/>
          <p:cNvSpPr>
            <a:spLocks noGrp="1"/>
          </p:cNvSpPr>
          <p:nvPr>
            <p:ph type="sldNum" idx="21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E7BFE03A-BC40-47C9-B34F-7E7E6D52F304}" type="slidenum"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&lt;numéro&gt;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1" r:id="rId2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chemeClr val="dk1"/>
                </a:solidFill>
                <a:latin typeface="Calibri"/>
              </a:rPr>
              <a:t>Click to edit Master title style</a:t>
            </a:r>
            <a:endParaRPr b="0" lang="en-US" sz="44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dt" idx="22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&lt;date/heure&gt;</a:t>
            </a:r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7" name="PlaceHolder 3"/>
          <p:cNvSpPr>
            <a:spLocks noGrp="1"/>
          </p:cNvSpPr>
          <p:nvPr>
            <p:ph type="ftr" idx="23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&lt;pied de page&gt;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8" name="PlaceHolder 4"/>
          <p:cNvSpPr>
            <a:spLocks noGrp="1"/>
          </p:cNvSpPr>
          <p:nvPr>
            <p:ph type="sldNum" idx="24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21B8453D-B479-47C2-8B79-332D2EC1FCC2}" type="slidenum"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&lt;numéro&gt;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3" r:id="rId2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dt" idx="25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&lt;date/heure&gt;</a:t>
            </a:r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ftr" idx="26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&lt;pied de page&gt;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sldNum" idx="27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B51BAEE7-9E5E-4EA2-8A3B-12F7D818A81E}" type="slidenum"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&lt;numéro&gt;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3" name="PlaceHolder 4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Cliquez pour éditer le format du texte-titre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54" name="PlaceHolder 5"/>
          <p:cNvSpPr>
            <a:spLocks noGrp="1"/>
          </p:cNvSpPr>
          <p:nvPr>
            <p:ph type="body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chemeClr val="dk1"/>
                </a:solidFill>
                <a:latin typeface="Calibri"/>
              </a:rPr>
              <a:t>Cliquez pour éditer le format du plan de texte</a:t>
            </a: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chemeClr val="dk1"/>
                </a:solidFill>
                <a:latin typeface="Calibri"/>
              </a:rPr>
              <a:t>Second niveau de plan</a:t>
            </a:r>
            <a:endParaRPr b="0" lang="en-US" sz="24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Troisième niveau de plan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Quatrième niveau de plan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Cinquième niveau de plan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Sixième niveau de plan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Septième niveau de plan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5" r:id="rId2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9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image" Target="../media/image27.png"/><Relationship Id="rId3" Type="http://schemas.openxmlformats.org/officeDocument/2006/relationships/slideLayout" Target="../slideLayouts/slideLayout9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9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image" Target="../media/image30.png"/><Relationship Id="rId3" Type="http://schemas.openxmlformats.org/officeDocument/2006/relationships/slideLayout" Target="../slideLayouts/slideLayout9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9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10.png"/><Relationship Id="rId9" Type="http://schemas.openxmlformats.org/officeDocument/2006/relationships/image" Target="../media/image11.png"/><Relationship Id="rId10" Type="http://schemas.openxmlformats.org/officeDocument/2006/relationships/image" Target="../media/image12.png"/><Relationship Id="rId11" Type="http://schemas.openxmlformats.org/officeDocument/2006/relationships/slideLayout" Target="../slideLayouts/slideLayout9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slideLayout" Target="../slideLayouts/slideLayout9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slideLayout" Target="../slideLayouts/slideLayout9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9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slideLayout" Target="../slideLayouts/slideLayout9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Freeform 2"/>
          <p:cNvSpPr/>
          <p:nvPr/>
        </p:nvSpPr>
        <p:spPr>
          <a:xfrm>
            <a:off x="9144000" y="0"/>
            <a:ext cx="9143640" cy="10286640"/>
          </a:xfrm>
          <a:custGeom>
            <a:avLst/>
            <a:gdLst>
              <a:gd name="textAreaLeft" fmla="*/ 0 w 9143640"/>
              <a:gd name="textAreaRight" fmla="*/ 9144000 w 9143640"/>
              <a:gd name="textAreaTop" fmla="*/ 0 h 10286640"/>
              <a:gd name="textAreaBottom" fmla="*/ 10287000 h 10286640"/>
            </a:gdLst>
            <a:ahLst/>
            <a:rect l="textAreaLeft" t="textAreaTop" r="textAreaRight" b="textAreaBottom"/>
            <a:pathLst>
              <a:path w="9144000" h="10287000">
                <a:moveTo>
                  <a:pt x="0" y="0"/>
                </a:moveTo>
                <a:lnTo>
                  <a:pt x="9144000" y="0"/>
                </a:lnTo>
                <a:lnTo>
                  <a:pt x="9144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TextBox 3"/>
          <p:cNvSpPr/>
          <p:nvPr/>
        </p:nvSpPr>
        <p:spPr>
          <a:xfrm>
            <a:off x="1605240" y="3565440"/>
            <a:ext cx="14608800" cy="3469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13660"/>
              </a:lnSpc>
            </a:pPr>
            <a:r>
              <a:rPr b="0" lang="en-US" sz="11980" spc="-1" strike="noStrike">
                <a:solidFill>
                  <a:srgbClr val="000000"/>
                </a:solidFill>
                <a:latin typeface="Open Sauce Bold"/>
                <a:ea typeface="Open Sauce Bold"/>
              </a:rPr>
              <a:t>Human Resources</a:t>
            </a:r>
            <a:endParaRPr b="0" lang="en-US" sz="1198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TextBox 4"/>
          <p:cNvSpPr/>
          <p:nvPr/>
        </p:nvSpPr>
        <p:spPr>
          <a:xfrm>
            <a:off x="1605240" y="7167240"/>
            <a:ext cx="5786640" cy="46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3674"/>
              </a:lnSpc>
              <a:tabLst>
                <a:tab algn="l" pos="0"/>
              </a:tabLst>
            </a:pPr>
            <a:r>
              <a:rPr b="0" lang="en-US" sz="2620" spc="49" strike="noStrike">
                <a:solidFill>
                  <a:srgbClr val="000000"/>
                </a:solidFill>
                <a:latin typeface="Open Sauce"/>
                <a:ea typeface="Open Sauce"/>
              </a:rPr>
              <a:t>Presented by Karen Zandstra</a:t>
            </a:r>
            <a:endParaRPr b="0" lang="en-US" sz="262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Freeform 2"/>
          <p:cNvSpPr/>
          <p:nvPr/>
        </p:nvSpPr>
        <p:spPr>
          <a:xfrm>
            <a:off x="1028880" y="3558240"/>
            <a:ext cx="6655320" cy="2300760"/>
          </a:xfrm>
          <a:custGeom>
            <a:avLst/>
            <a:gdLst>
              <a:gd name="textAreaLeft" fmla="*/ 0 w 6655320"/>
              <a:gd name="textAreaRight" fmla="*/ 6655680 w 6655320"/>
              <a:gd name="textAreaTop" fmla="*/ 0 h 2300760"/>
              <a:gd name="textAreaBottom" fmla="*/ 2301120 h 2300760"/>
            </a:gdLst>
            <a:ahLst/>
            <a:rect l="textAreaLeft" t="textAreaTop" r="textAreaRight" b="textAreaBottom"/>
            <a:pathLst>
              <a:path w="6655545" h="2300988">
                <a:moveTo>
                  <a:pt x="0" y="0"/>
                </a:moveTo>
                <a:lnTo>
                  <a:pt x="6655545" y="0"/>
                </a:lnTo>
                <a:lnTo>
                  <a:pt x="6655545" y="2300988"/>
                </a:lnTo>
                <a:lnTo>
                  <a:pt x="0" y="2300988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" name="TextBox 3"/>
          <p:cNvSpPr/>
          <p:nvPr/>
        </p:nvSpPr>
        <p:spPr>
          <a:xfrm>
            <a:off x="1028880" y="1057320"/>
            <a:ext cx="5262840" cy="1737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6840"/>
              </a:lnSpc>
            </a:pPr>
            <a:r>
              <a:rPr b="0" lang="en-US" sz="6000" spc="-1" strike="noStrike">
                <a:solidFill>
                  <a:srgbClr val="ffffff"/>
                </a:solidFill>
                <a:latin typeface="Open Sauce Bold"/>
                <a:ea typeface="Open Sauce Bold"/>
              </a:rPr>
              <a:t>Decision Tree</a:t>
            </a:r>
            <a:endParaRPr b="0" lang="en-US" sz="60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1" name="Freeform 5"/>
          <p:cNvSpPr/>
          <p:nvPr/>
        </p:nvSpPr>
        <p:spPr>
          <a:xfrm>
            <a:off x="8686800" y="1257480"/>
            <a:ext cx="8686800" cy="7886520"/>
          </a:xfrm>
          <a:custGeom>
            <a:avLst/>
            <a:gdLst>
              <a:gd name="textAreaLeft" fmla="*/ 0 w 8686800"/>
              <a:gd name="textAreaRight" fmla="*/ 8687160 w 8686800"/>
              <a:gd name="textAreaTop" fmla="*/ 0 h 7886520"/>
              <a:gd name="textAreaBottom" fmla="*/ 7886880 h 7886520"/>
            </a:gdLst>
            <a:ahLst/>
            <a:rect l="textAreaLeft" t="textAreaTop" r="textAreaRight" b="textAreaBottom"/>
            <a:pathLst>
              <a:path w="4272231" h="3585479">
                <a:moveTo>
                  <a:pt x="0" y="0"/>
                </a:moveTo>
                <a:lnTo>
                  <a:pt x="4272231" y="0"/>
                </a:lnTo>
                <a:lnTo>
                  <a:pt x="4272231" y="3585479"/>
                </a:lnTo>
                <a:lnTo>
                  <a:pt x="0" y="3585479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TextBox 1"/>
          <p:cNvSpPr/>
          <p:nvPr/>
        </p:nvSpPr>
        <p:spPr>
          <a:xfrm>
            <a:off x="228600" y="3200400"/>
            <a:ext cx="6629400" cy="3130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just" defTabSz="914400">
              <a:lnSpc>
                <a:spcPts val="3081"/>
              </a:lnSpc>
            </a:pPr>
            <a:r>
              <a:rPr b="0" lang="en-US" sz="2700" spc="-1" strike="noStrike">
                <a:solidFill>
                  <a:srgbClr val="000000"/>
                </a:solidFill>
                <a:latin typeface="Open Sauce Bold"/>
                <a:ea typeface="Open Sauce Bold"/>
              </a:rPr>
              <a:t>TOP 6</a:t>
            </a:r>
            <a:endParaRPr b="0" lang="en-US" sz="2700" spc="-1" strike="noStrike">
              <a:solidFill>
                <a:srgbClr val="000000"/>
              </a:solidFill>
              <a:latin typeface="Arial"/>
            </a:endParaRPr>
          </a:p>
          <a:p>
            <a:pPr algn="just" defTabSz="914400">
              <a:lnSpc>
                <a:spcPts val="3081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583920" indent="-291960" algn="just" defTabSz="914400">
              <a:lnSpc>
                <a:spcPts val="3081"/>
              </a:lnSpc>
              <a:buClr>
                <a:srgbClr val="000000"/>
              </a:buClr>
              <a:buFont typeface="OpenSymbol"/>
              <a:buAutoNum type="arabicPeriod"/>
            </a:pPr>
            <a:r>
              <a:rPr b="0" lang="en-US" sz="2700" spc="-1" strike="noStrike">
                <a:solidFill>
                  <a:srgbClr val="000000"/>
                </a:solidFill>
                <a:latin typeface="Open Sauce Bold"/>
                <a:ea typeface="Open Sauce Bold"/>
              </a:rPr>
              <a:t> </a:t>
            </a:r>
            <a:r>
              <a:rPr b="0" lang="en-US" sz="2700" spc="-1" strike="noStrike">
                <a:solidFill>
                  <a:srgbClr val="000000"/>
                </a:solidFill>
                <a:latin typeface="Open Sauce Bold"/>
                <a:ea typeface="Open Sauce Bold"/>
              </a:rPr>
              <a:t>Job Level</a:t>
            </a:r>
            <a:endParaRPr b="0" lang="en-US" sz="2700" spc="-1" strike="noStrike">
              <a:solidFill>
                <a:srgbClr val="000000"/>
              </a:solidFill>
              <a:latin typeface="Arial"/>
            </a:endParaRPr>
          </a:p>
          <a:p>
            <a:pPr lvl="1" marL="583920" indent="-291960" algn="just" defTabSz="914400">
              <a:lnSpc>
                <a:spcPts val="3081"/>
              </a:lnSpc>
              <a:buClr>
                <a:srgbClr val="000000"/>
              </a:buClr>
              <a:buFont typeface="OpenSymbol"/>
              <a:buAutoNum type="arabicPeriod"/>
            </a:pPr>
            <a:r>
              <a:rPr b="0" lang="en-US" sz="2700" spc="-1" strike="noStrike">
                <a:solidFill>
                  <a:srgbClr val="000000"/>
                </a:solidFill>
                <a:latin typeface="Open Sauce Bold"/>
                <a:ea typeface="Open Sauce Bold"/>
              </a:rPr>
              <a:t> </a:t>
            </a:r>
            <a:r>
              <a:rPr b="0" lang="en-US" sz="2700" spc="-1" strike="noStrike">
                <a:solidFill>
                  <a:srgbClr val="000000"/>
                </a:solidFill>
                <a:latin typeface="Open Sauce Bold"/>
                <a:ea typeface="Open Sauce Bold"/>
              </a:rPr>
              <a:t>Role Research &amp; Dev</a:t>
            </a:r>
            <a:endParaRPr b="0" lang="en-US" sz="2700" spc="-1" strike="noStrike">
              <a:solidFill>
                <a:srgbClr val="000000"/>
              </a:solidFill>
              <a:latin typeface="Arial"/>
            </a:endParaRPr>
          </a:p>
          <a:p>
            <a:pPr lvl="1" marL="583920" indent="-291960" defTabSz="914400">
              <a:lnSpc>
                <a:spcPts val="3081"/>
              </a:lnSpc>
              <a:buClr>
                <a:srgbClr val="000000"/>
              </a:buClr>
              <a:buFont typeface="OpenSymbol"/>
              <a:buAutoNum type="arabicPeriod"/>
            </a:pPr>
            <a:r>
              <a:rPr b="0" lang="en-US" sz="2700" spc="-1" strike="noStrike">
                <a:solidFill>
                  <a:srgbClr val="000000"/>
                </a:solidFill>
                <a:latin typeface="Open Sauce Bold"/>
                <a:ea typeface="Open Sauce Bold"/>
              </a:rPr>
              <a:t> </a:t>
            </a:r>
            <a:r>
              <a:rPr b="0" lang="en-US" sz="2700" spc="-1" strike="noStrike">
                <a:solidFill>
                  <a:srgbClr val="000000"/>
                </a:solidFill>
                <a:latin typeface="Open Sauce Bold"/>
                <a:ea typeface="Open Sauce Bold"/>
              </a:rPr>
              <a:t>Dep Research &amp; development </a:t>
            </a:r>
            <a:endParaRPr b="0" lang="en-US" sz="2700" spc="-1" strike="noStrike">
              <a:solidFill>
                <a:srgbClr val="000000"/>
              </a:solidFill>
              <a:latin typeface="Arial"/>
            </a:endParaRPr>
          </a:p>
          <a:p>
            <a:pPr lvl="1" marL="583920" indent="-291960" algn="just" defTabSz="914400">
              <a:lnSpc>
                <a:spcPts val="3081"/>
              </a:lnSpc>
              <a:buClr>
                <a:srgbClr val="000000"/>
              </a:buClr>
              <a:buFont typeface="OpenSymbol"/>
              <a:buAutoNum type="arabicPeriod"/>
            </a:pPr>
            <a:r>
              <a:rPr b="0" lang="en-US" sz="2700" spc="-1" strike="noStrike">
                <a:solidFill>
                  <a:srgbClr val="000000"/>
                </a:solidFill>
                <a:latin typeface="Open Sauce Bold"/>
                <a:ea typeface="Open Sauce Bold"/>
              </a:rPr>
              <a:t> </a:t>
            </a:r>
            <a:r>
              <a:rPr b="0" lang="en-US" sz="2700" spc="-1" strike="noStrike">
                <a:solidFill>
                  <a:srgbClr val="000000"/>
                </a:solidFill>
                <a:latin typeface="Open Sauce Bold"/>
                <a:ea typeface="Open Sauce Bold"/>
              </a:rPr>
              <a:t>Dep Sales</a:t>
            </a:r>
            <a:endParaRPr b="0" lang="en-US" sz="2700" spc="-1" strike="noStrike">
              <a:solidFill>
                <a:srgbClr val="000000"/>
              </a:solidFill>
              <a:latin typeface="Arial"/>
            </a:endParaRPr>
          </a:p>
          <a:p>
            <a:pPr lvl="1" marL="583920" indent="-291960" algn="just" defTabSz="914400">
              <a:lnSpc>
                <a:spcPts val="3081"/>
              </a:lnSpc>
              <a:buClr>
                <a:srgbClr val="000000"/>
              </a:buClr>
              <a:buFont typeface="OpenSymbol"/>
              <a:buAutoNum type="arabicPeriod"/>
            </a:pPr>
            <a:r>
              <a:rPr b="0" lang="en-US" sz="2700" spc="-1" strike="noStrike">
                <a:solidFill>
                  <a:srgbClr val="000000"/>
                </a:solidFill>
                <a:latin typeface="Open Sauce Bold"/>
                <a:ea typeface="Open Sauce Bold"/>
              </a:rPr>
              <a:t> </a:t>
            </a:r>
            <a:r>
              <a:rPr b="0" lang="en-US" sz="2700" spc="-1" strike="noStrike">
                <a:solidFill>
                  <a:srgbClr val="000000"/>
                </a:solidFill>
                <a:latin typeface="Open Sauce Bold"/>
                <a:ea typeface="Open Sauce Bold"/>
              </a:rPr>
              <a:t>Role Laboratory Tech</a:t>
            </a:r>
            <a:endParaRPr b="0" lang="en-US" sz="2700" spc="-1" strike="noStrike">
              <a:solidFill>
                <a:srgbClr val="000000"/>
              </a:solidFill>
              <a:latin typeface="Arial"/>
            </a:endParaRPr>
          </a:p>
          <a:p>
            <a:pPr lvl="1" marL="583920" indent="-291960" defTabSz="914400">
              <a:lnSpc>
                <a:spcPts val="3081"/>
              </a:lnSpc>
              <a:buClr>
                <a:srgbClr val="000000"/>
              </a:buClr>
              <a:buFont typeface="OpenSymbol"/>
              <a:buAutoNum type="arabicPeriod"/>
            </a:pPr>
            <a:r>
              <a:rPr b="0" lang="en-US" sz="2700" spc="-1" strike="noStrike">
                <a:solidFill>
                  <a:srgbClr val="000000"/>
                </a:solidFill>
                <a:latin typeface="Open Sauce Bold"/>
                <a:ea typeface="Open Sauce Bold"/>
              </a:rPr>
              <a:t> </a:t>
            </a:r>
            <a:r>
              <a:rPr b="0" lang="en-US" sz="2700" spc="-1" strike="noStrike">
                <a:solidFill>
                  <a:srgbClr val="000000"/>
                </a:solidFill>
                <a:latin typeface="Open Sauce Bold"/>
                <a:ea typeface="Open Sauce Bold"/>
              </a:rPr>
              <a:t>Role Human resources</a:t>
            </a:r>
            <a:endParaRPr b="0" lang="en-US" sz="27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TextBox 10"/>
          <p:cNvSpPr/>
          <p:nvPr/>
        </p:nvSpPr>
        <p:spPr>
          <a:xfrm>
            <a:off x="457200" y="7202880"/>
            <a:ext cx="4820400" cy="171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3370"/>
              </a:lnSpc>
            </a:pPr>
            <a:r>
              <a:rPr b="0" lang="en-US" sz="2950" spc="-1" strike="noStrike">
                <a:solidFill>
                  <a:srgbClr val="000000"/>
                </a:solidFill>
                <a:latin typeface="Open Sauce Bold"/>
                <a:ea typeface="Open Sauce Bold"/>
              </a:rPr>
              <a:t>Surprise :</a:t>
            </a:r>
            <a:endParaRPr b="0" lang="en-US" sz="295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ts val="3370"/>
              </a:lnSpc>
            </a:pPr>
            <a:r>
              <a:rPr b="0" lang="en-US" sz="2950" spc="-1" strike="noStrike">
                <a:solidFill>
                  <a:srgbClr val="000000"/>
                </a:solidFill>
                <a:latin typeface="Open Sauce Bold"/>
                <a:ea typeface="Open Sauce Bold"/>
              </a:rPr>
              <a:t>Monthly income is of very low importance</a:t>
            </a:r>
            <a:endParaRPr b="0" lang="en-US" sz="295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ts val="337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TextBox 8"/>
          <p:cNvSpPr/>
          <p:nvPr/>
        </p:nvSpPr>
        <p:spPr>
          <a:xfrm>
            <a:off x="437400" y="573480"/>
            <a:ext cx="5506200" cy="85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3370"/>
              </a:lnSpc>
            </a:pPr>
            <a:r>
              <a:rPr b="0" lang="en-US" sz="3600" spc="-1" strike="noStrike">
                <a:solidFill>
                  <a:srgbClr val="000000"/>
                </a:solidFill>
                <a:latin typeface="Open Sauce Bold"/>
                <a:ea typeface="Open Sauce Bold"/>
              </a:rPr>
              <a:t>Feature Importance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ts val="337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15" name="" descr=""/>
          <p:cNvPicPr/>
          <p:nvPr/>
        </p:nvPicPr>
        <p:blipFill>
          <a:blip r:embed="rId1"/>
          <a:stretch/>
        </p:blipFill>
        <p:spPr>
          <a:xfrm>
            <a:off x="7467480" y="685800"/>
            <a:ext cx="9906120" cy="9153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Freeform 2"/>
          <p:cNvSpPr/>
          <p:nvPr/>
        </p:nvSpPr>
        <p:spPr>
          <a:xfrm>
            <a:off x="0" y="0"/>
            <a:ext cx="18287640" cy="10286640"/>
          </a:xfrm>
          <a:custGeom>
            <a:avLst/>
            <a:gdLst>
              <a:gd name="textAreaLeft" fmla="*/ 0 w 18287640"/>
              <a:gd name="textAreaRight" fmla="*/ 18288000 w 18287640"/>
              <a:gd name="textAreaTop" fmla="*/ 0 h 10286640"/>
              <a:gd name="textAreaBottom" fmla="*/ 10287000 h 10286640"/>
            </a:gdLst>
            <a:ahLst/>
            <a:rect l="textAreaLeft" t="textAreaTop" r="textAreaRight" b="textAreaBottom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TextBox 4"/>
          <p:cNvSpPr/>
          <p:nvPr/>
        </p:nvSpPr>
        <p:spPr>
          <a:xfrm>
            <a:off x="830880" y="3546720"/>
            <a:ext cx="6207840" cy="2943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4635"/>
              </a:lnSpc>
            </a:pPr>
            <a:r>
              <a:rPr b="0" lang="en-US" sz="4059" spc="-1" strike="noStrike">
                <a:solidFill>
                  <a:srgbClr val="ececec"/>
                </a:solidFill>
                <a:latin typeface="Open Sauce Bold"/>
                <a:ea typeface="Open Sauce Bold"/>
              </a:rPr>
              <a:t>Le choix de rester en poste repose sur le type de rôle occupé par le salarié.</a:t>
            </a:r>
            <a:endParaRPr b="0" lang="en-US" sz="4059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ts val="4635"/>
              </a:lnSpc>
              <a:tabLst>
                <a:tab algn="l" pos="0"/>
              </a:tabLst>
            </a:pPr>
            <a:endParaRPr b="0" lang="en-US" sz="405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" name="TextBox 5"/>
          <p:cNvSpPr/>
          <p:nvPr/>
        </p:nvSpPr>
        <p:spPr>
          <a:xfrm>
            <a:off x="685800" y="685800"/>
            <a:ext cx="6286320" cy="149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5896"/>
              </a:lnSpc>
            </a:pPr>
            <a:r>
              <a:rPr b="0" lang="en-US" sz="5360" spc="157" strike="noStrike">
                <a:solidFill>
                  <a:srgbClr val="ececec"/>
                </a:solidFill>
                <a:latin typeface="Open Sauce Bold"/>
                <a:ea typeface="Open Sauce Bold"/>
              </a:rPr>
              <a:t>Conclusion plausible :</a:t>
            </a:r>
            <a:endParaRPr b="0" lang="en-US" sz="536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19" name="" descr=""/>
          <p:cNvPicPr/>
          <p:nvPr/>
        </p:nvPicPr>
        <p:blipFill>
          <a:blip r:embed="rId2"/>
          <a:stretch/>
        </p:blipFill>
        <p:spPr>
          <a:xfrm>
            <a:off x="7658280" y="448200"/>
            <a:ext cx="10401120" cy="9610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Freeform 2"/>
          <p:cNvSpPr/>
          <p:nvPr/>
        </p:nvSpPr>
        <p:spPr>
          <a:xfrm rot="10800000">
            <a:off x="11623320" y="1029240"/>
            <a:ext cx="5636160" cy="8229240"/>
          </a:xfrm>
          <a:custGeom>
            <a:avLst/>
            <a:gdLst>
              <a:gd name="textAreaLeft" fmla="*/ 0 w 5636160"/>
              <a:gd name="textAreaRight" fmla="*/ 5636520 w 5636160"/>
              <a:gd name="textAreaTop" fmla="*/ 0 h 8229240"/>
              <a:gd name="textAreaBottom" fmla="*/ 8229600 h 8229240"/>
            </a:gdLst>
            <a:ahLst/>
            <a:rect l="textAreaLeft" t="textAreaTop" r="textAreaRight" b="textAreaBottom"/>
            <a:pathLst>
              <a:path w="5636398" h="8229600">
                <a:moveTo>
                  <a:pt x="0" y="0"/>
                </a:moveTo>
                <a:lnTo>
                  <a:pt x="5636398" y="0"/>
                </a:lnTo>
                <a:lnTo>
                  <a:pt x="563639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TextBox 3"/>
          <p:cNvSpPr/>
          <p:nvPr/>
        </p:nvSpPr>
        <p:spPr>
          <a:xfrm>
            <a:off x="1028880" y="3458880"/>
            <a:ext cx="9135000" cy="350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13805"/>
              </a:lnSpc>
            </a:pPr>
            <a:r>
              <a:rPr b="0" lang="en-US" sz="12110" spc="-1" strike="noStrike">
                <a:solidFill>
                  <a:srgbClr val="000000"/>
                </a:solidFill>
                <a:latin typeface="Open Sauce Bold"/>
                <a:ea typeface="Open Sauce Bold"/>
              </a:rPr>
              <a:t>Questions ?</a:t>
            </a:r>
            <a:endParaRPr b="0" lang="en-US" sz="1211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roup 2"/>
          <p:cNvGrpSpPr/>
          <p:nvPr/>
        </p:nvGrpSpPr>
        <p:grpSpPr>
          <a:xfrm>
            <a:off x="2097720" y="1291320"/>
            <a:ext cx="14132880" cy="7557480"/>
            <a:chOff x="2097720" y="1291320"/>
            <a:chExt cx="14132880" cy="7557480"/>
          </a:xfrm>
        </p:grpSpPr>
        <p:sp>
          <p:nvSpPr>
            <p:cNvPr id="71" name="TextBox 3"/>
            <p:cNvSpPr/>
            <p:nvPr/>
          </p:nvSpPr>
          <p:spPr>
            <a:xfrm>
              <a:off x="2097720" y="1291320"/>
              <a:ext cx="14132880" cy="75574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 defTabSz="914400">
                <a:lnSpc>
                  <a:spcPts val="9918"/>
                </a:lnSpc>
              </a:pPr>
              <a:r>
                <a:rPr b="0" lang="en-US" sz="8700" spc="-1" strike="noStrike">
                  <a:solidFill>
                    <a:srgbClr val="efefef"/>
                  </a:solidFill>
                  <a:latin typeface="Open Sauce Bold"/>
                  <a:ea typeface="Open Sauce Bold"/>
                </a:rPr>
                <a:t>What are the factors that influence employees to stay onboard?</a:t>
              </a:r>
              <a:endParaRPr b="0" lang="en-US" sz="8700" spc="-1" strike="noStrike">
                <a:solidFill>
                  <a:srgbClr val="ffffff"/>
                </a:solidFill>
                <a:latin typeface="Arial"/>
              </a:endParaRPr>
            </a:p>
            <a:p>
              <a:pPr defTabSz="914400">
                <a:lnSpc>
                  <a:spcPts val="9918"/>
                </a:lnSpc>
              </a:pPr>
              <a:endParaRPr b="0" lang="en-US" sz="8700" spc="-1" strike="noStrike">
                <a:solidFill>
                  <a:srgbClr val="ffffff"/>
                </a:solidFill>
                <a:latin typeface="Arial"/>
              </a:endParaRPr>
            </a:p>
            <a:p>
              <a:pPr defTabSz="914400">
                <a:lnSpc>
                  <a:spcPts val="9918"/>
                </a:lnSpc>
              </a:pPr>
              <a:endParaRPr b="0" lang="en-US" sz="87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72" name="TextBox 4"/>
            <p:cNvSpPr/>
            <p:nvPr/>
          </p:nvSpPr>
          <p:spPr>
            <a:xfrm>
              <a:off x="2097720" y="5822280"/>
              <a:ext cx="14132880" cy="29862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 defTabSz="914400">
                <a:lnSpc>
                  <a:spcPts val="5879"/>
                </a:lnSpc>
                <a:tabLst>
                  <a:tab algn="l" pos="0"/>
                </a:tabLst>
              </a:pPr>
              <a:endParaRPr b="0" lang="en-US" sz="4200" spc="-1" strike="noStrike">
                <a:solidFill>
                  <a:srgbClr val="ffffff"/>
                </a:solidFill>
                <a:latin typeface="Arial"/>
              </a:endParaRPr>
            </a:p>
            <a:p>
              <a:pPr defTabSz="914400">
                <a:lnSpc>
                  <a:spcPts val="5879"/>
                </a:lnSpc>
                <a:tabLst>
                  <a:tab algn="l" pos="0"/>
                </a:tabLst>
              </a:pPr>
              <a:endParaRPr b="0" lang="en-US" sz="4200" spc="-1" strike="noStrike">
                <a:solidFill>
                  <a:srgbClr val="ffffff"/>
                </a:solidFill>
                <a:latin typeface="Arial"/>
              </a:endParaRPr>
            </a:p>
            <a:p>
              <a:pPr defTabSz="914400">
                <a:lnSpc>
                  <a:spcPts val="5879"/>
                </a:lnSpc>
                <a:tabLst>
                  <a:tab algn="l" pos="0"/>
                </a:tabLst>
              </a:pPr>
              <a:r>
                <a:rPr b="0" lang="en-US" sz="4200" spc="80" strike="noStrike">
                  <a:solidFill>
                    <a:srgbClr val="efefef"/>
                  </a:solidFill>
                  <a:latin typeface="Open Sauce"/>
                  <a:ea typeface="Open Sauce"/>
                </a:rPr>
                <a:t>Is it possible to predict if employees will stay and what could influence them to leave?</a:t>
              </a:r>
              <a:endParaRPr b="0" lang="en-US" sz="4200" spc="-1" strike="noStrike">
                <a:solidFill>
                  <a:srgbClr val="ffffff"/>
                </a:solidFill>
                <a:latin typeface="Arial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Freeform 2"/>
          <p:cNvSpPr/>
          <p:nvPr/>
        </p:nvSpPr>
        <p:spPr>
          <a:xfrm>
            <a:off x="0" y="0"/>
            <a:ext cx="18287640" cy="10286640"/>
          </a:xfrm>
          <a:custGeom>
            <a:avLst/>
            <a:gdLst>
              <a:gd name="textAreaLeft" fmla="*/ 0 w 18287640"/>
              <a:gd name="textAreaRight" fmla="*/ 18288000 w 18287640"/>
              <a:gd name="textAreaTop" fmla="*/ 0 h 10286640"/>
              <a:gd name="textAreaBottom" fmla="*/ 10287000 h 10286640"/>
            </a:gdLst>
            <a:ahLst/>
            <a:rect l="textAreaLeft" t="textAreaTop" r="textAreaRight" b="textAreaBottom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TextBox 3"/>
          <p:cNvSpPr/>
          <p:nvPr/>
        </p:nvSpPr>
        <p:spPr>
          <a:xfrm>
            <a:off x="1028880" y="4899960"/>
            <a:ext cx="6498720" cy="13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10670"/>
              </a:lnSpc>
            </a:pPr>
            <a:r>
              <a:rPr b="0" lang="en-US" sz="9700" spc="290" strike="noStrike">
                <a:solidFill>
                  <a:srgbClr val="efefef"/>
                </a:solidFill>
                <a:latin typeface="Open Sauce Bold"/>
                <a:ea typeface="Open Sauce Bold"/>
              </a:rPr>
              <a:t>The data </a:t>
            </a:r>
            <a:endParaRPr b="0" lang="en-US" sz="97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TextBox 4"/>
          <p:cNvSpPr/>
          <p:nvPr/>
        </p:nvSpPr>
        <p:spPr>
          <a:xfrm>
            <a:off x="8395560" y="3127320"/>
            <a:ext cx="8863560" cy="4106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10777"/>
              </a:lnSpc>
            </a:pPr>
            <a:r>
              <a:rPr b="0" lang="en-US" sz="9800" spc="290" strike="noStrike">
                <a:solidFill>
                  <a:srgbClr val="efefef"/>
                </a:solidFill>
                <a:latin typeface="Open Sauce Bold"/>
                <a:ea typeface="Open Sauce Bold"/>
              </a:rPr>
              <a:t>1 csv file</a:t>
            </a:r>
            <a:endParaRPr b="0" lang="en-US" sz="9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ts val="10777"/>
              </a:lnSpc>
            </a:pPr>
            <a:r>
              <a:rPr b="0" lang="en-US" sz="9800" spc="290" strike="noStrike">
                <a:solidFill>
                  <a:srgbClr val="efefef"/>
                </a:solidFill>
                <a:latin typeface="Open Sauce Bold"/>
                <a:ea typeface="Open Sauce Bold"/>
              </a:rPr>
              <a:t>1470 rows</a:t>
            </a:r>
            <a:endParaRPr b="0" lang="en-US" sz="9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ts val="10777"/>
              </a:lnSpc>
            </a:pPr>
            <a:r>
              <a:rPr b="0" lang="en-US" sz="9800" spc="290" strike="noStrike">
                <a:solidFill>
                  <a:srgbClr val="efefef"/>
                </a:solidFill>
                <a:latin typeface="Open Sauce Bold"/>
                <a:ea typeface="Open Sauce Bold"/>
              </a:rPr>
              <a:t>35 columns</a:t>
            </a:r>
            <a:endParaRPr b="0" lang="en-US" sz="9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Freeform 2"/>
          <p:cNvSpPr/>
          <p:nvPr/>
        </p:nvSpPr>
        <p:spPr>
          <a:xfrm>
            <a:off x="-838080" y="-99000"/>
            <a:ext cx="9410400" cy="10485000"/>
          </a:xfrm>
          <a:custGeom>
            <a:avLst/>
            <a:gdLst>
              <a:gd name="textAreaLeft" fmla="*/ 0 w 9410400"/>
              <a:gd name="textAreaRight" fmla="*/ 9410760 w 9410400"/>
              <a:gd name="textAreaTop" fmla="*/ 0 h 10485000"/>
              <a:gd name="textAreaBottom" fmla="*/ 10485360 h 10485000"/>
            </a:gdLst>
            <a:ahLst/>
            <a:rect l="textAreaLeft" t="textAreaTop" r="textAreaRight" b="textAreaBottom"/>
            <a:pathLst>
              <a:path w="9410700" h="10485349">
                <a:moveTo>
                  <a:pt x="0" y="0"/>
                </a:moveTo>
                <a:lnTo>
                  <a:pt x="9410700" y="0"/>
                </a:lnTo>
                <a:lnTo>
                  <a:pt x="9410700" y="10485350"/>
                </a:lnTo>
                <a:lnTo>
                  <a:pt x="0" y="1048535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Freeform 3"/>
          <p:cNvSpPr/>
          <p:nvPr/>
        </p:nvSpPr>
        <p:spPr>
          <a:xfrm>
            <a:off x="9144000" y="2684520"/>
            <a:ext cx="8985240" cy="7389000"/>
          </a:xfrm>
          <a:custGeom>
            <a:avLst/>
            <a:gdLst>
              <a:gd name="textAreaLeft" fmla="*/ 0 w 8985240"/>
              <a:gd name="textAreaRight" fmla="*/ 8985600 w 8985240"/>
              <a:gd name="textAreaTop" fmla="*/ 0 h 7389000"/>
              <a:gd name="textAreaBottom" fmla="*/ 7389360 h 7389000"/>
            </a:gdLst>
            <a:ahLst/>
            <a:rect l="textAreaLeft" t="textAreaTop" r="textAreaRight" b="textAreaBottom"/>
            <a:pathLst>
              <a:path w="8985449" h="7389195">
                <a:moveTo>
                  <a:pt x="0" y="0"/>
                </a:moveTo>
                <a:lnTo>
                  <a:pt x="8985449" y="0"/>
                </a:lnTo>
                <a:lnTo>
                  <a:pt x="8985449" y="7389195"/>
                </a:lnTo>
                <a:lnTo>
                  <a:pt x="0" y="7389195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Freeform 4"/>
          <p:cNvSpPr/>
          <p:nvPr/>
        </p:nvSpPr>
        <p:spPr>
          <a:xfrm>
            <a:off x="13557960" y="275760"/>
            <a:ext cx="2077920" cy="960480"/>
          </a:xfrm>
          <a:custGeom>
            <a:avLst/>
            <a:gdLst>
              <a:gd name="textAreaLeft" fmla="*/ 0 w 2077920"/>
              <a:gd name="textAreaRight" fmla="*/ 2078280 w 2077920"/>
              <a:gd name="textAreaTop" fmla="*/ 0 h 960480"/>
              <a:gd name="textAreaBottom" fmla="*/ 960840 h 960480"/>
            </a:gdLst>
            <a:ahLst/>
            <a:rect l="textAreaLeft" t="textAreaTop" r="textAreaRight" b="textAreaBottom"/>
            <a:pathLst>
              <a:path w="2078367" h="960755">
                <a:moveTo>
                  <a:pt x="0" y="0"/>
                </a:moveTo>
                <a:lnTo>
                  <a:pt x="2078368" y="0"/>
                </a:lnTo>
                <a:lnTo>
                  <a:pt x="2078368" y="960755"/>
                </a:lnTo>
                <a:lnTo>
                  <a:pt x="0" y="960755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Freeform 5"/>
          <p:cNvSpPr/>
          <p:nvPr/>
        </p:nvSpPr>
        <p:spPr>
          <a:xfrm>
            <a:off x="11316600" y="275760"/>
            <a:ext cx="2003040" cy="960480"/>
          </a:xfrm>
          <a:custGeom>
            <a:avLst/>
            <a:gdLst>
              <a:gd name="textAreaLeft" fmla="*/ 0 w 2003040"/>
              <a:gd name="textAreaRight" fmla="*/ 2003400 w 2003040"/>
              <a:gd name="textAreaTop" fmla="*/ 0 h 960480"/>
              <a:gd name="textAreaBottom" fmla="*/ 960840 h 960480"/>
            </a:gdLst>
            <a:ahLst/>
            <a:rect l="textAreaLeft" t="textAreaTop" r="textAreaRight" b="textAreaBottom"/>
            <a:pathLst>
              <a:path w="2003276" h="960755">
                <a:moveTo>
                  <a:pt x="0" y="0"/>
                </a:moveTo>
                <a:lnTo>
                  <a:pt x="2003276" y="0"/>
                </a:lnTo>
                <a:lnTo>
                  <a:pt x="2003276" y="960755"/>
                </a:lnTo>
                <a:lnTo>
                  <a:pt x="0" y="960755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4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Freeform 6"/>
          <p:cNvSpPr/>
          <p:nvPr/>
        </p:nvSpPr>
        <p:spPr>
          <a:xfrm>
            <a:off x="15793920" y="275760"/>
            <a:ext cx="2036880" cy="920160"/>
          </a:xfrm>
          <a:custGeom>
            <a:avLst/>
            <a:gdLst>
              <a:gd name="textAreaLeft" fmla="*/ 0 w 2036880"/>
              <a:gd name="textAreaRight" fmla="*/ 2037240 w 2036880"/>
              <a:gd name="textAreaTop" fmla="*/ 0 h 920160"/>
              <a:gd name="textAreaBottom" fmla="*/ 920520 h 920160"/>
            </a:gdLst>
            <a:ahLst/>
            <a:rect l="textAreaLeft" t="textAreaTop" r="textAreaRight" b="textAreaBottom"/>
            <a:pathLst>
              <a:path w="2037240" h="920676">
                <a:moveTo>
                  <a:pt x="0" y="0"/>
                </a:moveTo>
                <a:lnTo>
                  <a:pt x="2037241" y="0"/>
                </a:lnTo>
                <a:lnTo>
                  <a:pt x="2037241" y="920676"/>
                </a:lnTo>
                <a:lnTo>
                  <a:pt x="0" y="920676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5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Freeform 7"/>
          <p:cNvSpPr/>
          <p:nvPr/>
        </p:nvSpPr>
        <p:spPr>
          <a:xfrm>
            <a:off x="9003600" y="275760"/>
            <a:ext cx="2151000" cy="960480"/>
          </a:xfrm>
          <a:custGeom>
            <a:avLst/>
            <a:gdLst>
              <a:gd name="textAreaLeft" fmla="*/ 0 w 2151000"/>
              <a:gd name="textAreaRight" fmla="*/ 2151360 w 2151000"/>
              <a:gd name="textAreaTop" fmla="*/ 0 h 960480"/>
              <a:gd name="textAreaBottom" fmla="*/ 960840 h 960480"/>
            </a:gdLst>
            <a:ahLst/>
            <a:rect l="textAreaLeft" t="textAreaTop" r="textAreaRight" b="textAreaBottom"/>
            <a:pathLst>
              <a:path w="2151270" h="960755">
                <a:moveTo>
                  <a:pt x="0" y="0"/>
                </a:moveTo>
                <a:lnTo>
                  <a:pt x="2151270" y="0"/>
                </a:lnTo>
                <a:lnTo>
                  <a:pt x="2151270" y="960755"/>
                </a:lnTo>
                <a:lnTo>
                  <a:pt x="0" y="960755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6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Freeform 8"/>
          <p:cNvSpPr/>
          <p:nvPr/>
        </p:nvSpPr>
        <p:spPr>
          <a:xfrm>
            <a:off x="15793920" y="1321920"/>
            <a:ext cx="2036880" cy="735480"/>
          </a:xfrm>
          <a:custGeom>
            <a:avLst/>
            <a:gdLst>
              <a:gd name="textAreaLeft" fmla="*/ 0 w 2036880"/>
              <a:gd name="textAreaRight" fmla="*/ 2037240 w 2036880"/>
              <a:gd name="textAreaTop" fmla="*/ 0 h 735480"/>
              <a:gd name="textAreaBottom" fmla="*/ 735840 h 735480"/>
            </a:gdLst>
            <a:ahLst/>
            <a:rect l="textAreaLeft" t="textAreaTop" r="textAreaRight" b="textAreaBottom"/>
            <a:pathLst>
              <a:path w="2037240" h="735670">
                <a:moveTo>
                  <a:pt x="0" y="0"/>
                </a:moveTo>
                <a:lnTo>
                  <a:pt x="2037241" y="0"/>
                </a:lnTo>
                <a:lnTo>
                  <a:pt x="2037241" y="735670"/>
                </a:lnTo>
                <a:lnTo>
                  <a:pt x="0" y="73567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7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Freeform 9"/>
          <p:cNvSpPr/>
          <p:nvPr/>
        </p:nvSpPr>
        <p:spPr>
          <a:xfrm>
            <a:off x="9003600" y="1362240"/>
            <a:ext cx="2075040" cy="662040"/>
          </a:xfrm>
          <a:custGeom>
            <a:avLst/>
            <a:gdLst>
              <a:gd name="textAreaLeft" fmla="*/ 0 w 2075040"/>
              <a:gd name="textAreaRight" fmla="*/ 2075400 w 2075040"/>
              <a:gd name="textAreaTop" fmla="*/ 0 h 662040"/>
              <a:gd name="textAreaBottom" fmla="*/ 662400 h 662040"/>
            </a:gdLst>
            <a:ahLst/>
            <a:rect l="textAreaLeft" t="textAreaTop" r="textAreaRight" b="textAreaBottom"/>
            <a:pathLst>
              <a:path w="2075230" h="662487">
                <a:moveTo>
                  <a:pt x="0" y="0"/>
                </a:moveTo>
                <a:lnTo>
                  <a:pt x="2075230" y="0"/>
                </a:lnTo>
                <a:lnTo>
                  <a:pt x="2075230" y="662487"/>
                </a:lnTo>
                <a:lnTo>
                  <a:pt x="0" y="662487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8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Freeform 10"/>
          <p:cNvSpPr/>
          <p:nvPr/>
        </p:nvSpPr>
        <p:spPr>
          <a:xfrm>
            <a:off x="11316600" y="1362240"/>
            <a:ext cx="2003040" cy="695160"/>
          </a:xfrm>
          <a:custGeom>
            <a:avLst/>
            <a:gdLst>
              <a:gd name="textAreaLeft" fmla="*/ 0 w 2003040"/>
              <a:gd name="textAreaRight" fmla="*/ 2003400 w 2003040"/>
              <a:gd name="textAreaTop" fmla="*/ 0 h 695160"/>
              <a:gd name="textAreaBottom" fmla="*/ 695520 h 695160"/>
            </a:gdLst>
            <a:ahLst/>
            <a:rect l="textAreaLeft" t="textAreaTop" r="textAreaRight" b="textAreaBottom"/>
            <a:pathLst>
              <a:path w="2003276" h="695352">
                <a:moveTo>
                  <a:pt x="0" y="0"/>
                </a:moveTo>
                <a:lnTo>
                  <a:pt x="2003276" y="0"/>
                </a:lnTo>
                <a:lnTo>
                  <a:pt x="2003276" y="695352"/>
                </a:lnTo>
                <a:lnTo>
                  <a:pt x="0" y="695352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9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Freeform 11"/>
          <p:cNvSpPr/>
          <p:nvPr/>
        </p:nvSpPr>
        <p:spPr>
          <a:xfrm>
            <a:off x="13539960" y="1280160"/>
            <a:ext cx="2077920" cy="744480"/>
          </a:xfrm>
          <a:custGeom>
            <a:avLst/>
            <a:gdLst>
              <a:gd name="textAreaLeft" fmla="*/ 0 w 2077920"/>
              <a:gd name="textAreaRight" fmla="*/ 2078280 w 2077920"/>
              <a:gd name="textAreaTop" fmla="*/ 0 h 744480"/>
              <a:gd name="textAreaBottom" fmla="*/ 744840 h 744480"/>
            </a:gdLst>
            <a:ahLst/>
            <a:rect l="textAreaLeft" t="textAreaTop" r="textAreaRight" b="textAreaBottom"/>
            <a:pathLst>
              <a:path w="2078367" h="744748">
                <a:moveTo>
                  <a:pt x="0" y="0"/>
                </a:moveTo>
                <a:lnTo>
                  <a:pt x="2078367" y="0"/>
                </a:lnTo>
                <a:lnTo>
                  <a:pt x="2078367" y="744748"/>
                </a:lnTo>
                <a:lnTo>
                  <a:pt x="0" y="744748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0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TextBox 12"/>
          <p:cNvSpPr/>
          <p:nvPr/>
        </p:nvSpPr>
        <p:spPr>
          <a:xfrm rot="3600">
            <a:off x="-312840" y="3890520"/>
            <a:ext cx="8770680" cy="964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7588"/>
              </a:lnSpc>
            </a:pPr>
            <a:r>
              <a:rPr b="0" lang="en-US" sz="6000" spc="205" strike="noStrike">
                <a:solidFill>
                  <a:srgbClr val="ffffff"/>
                </a:solidFill>
                <a:latin typeface="Open Sauce Bold"/>
                <a:ea typeface="Open Sauce Bold"/>
              </a:rPr>
              <a:t>First Observations</a:t>
            </a:r>
            <a:endParaRPr b="0" lang="en-US" sz="6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TextBox 2"/>
          <p:cNvSpPr/>
          <p:nvPr/>
        </p:nvSpPr>
        <p:spPr>
          <a:xfrm>
            <a:off x="1691280" y="3561480"/>
            <a:ext cx="1580040" cy="710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2798"/>
              </a:lnSpc>
            </a:pPr>
            <a:r>
              <a:rPr b="0" lang="en-US" sz="2000" spc="197" strike="noStrike">
                <a:solidFill>
                  <a:srgbClr val="efefef"/>
                </a:solidFill>
                <a:latin typeface="Open Sauce Bold"/>
                <a:ea typeface="Open Sauce Bold"/>
              </a:rPr>
              <a:t>CONSEIL 1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" name="Freeform 3"/>
          <p:cNvSpPr/>
          <p:nvPr/>
        </p:nvSpPr>
        <p:spPr>
          <a:xfrm>
            <a:off x="1028880" y="2227680"/>
            <a:ext cx="12380760" cy="7030440"/>
          </a:xfrm>
          <a:custGeom>
            <a:avLst/>
            <a:gdLst>
              <a:gd name="textAreaLeft" fmla="*/ 0 w 12380760"/>
              <a:gd name="textAreaRight" fmla="*/ 12381120 w 12380760"/>
              <a:gd name="textAreaTop" fmla="*/ 0 h 7030440"/>
              <a:gd name="textAreaBottom" fmla="*/ 7030800 h 7030440"/>
            </a:gdLst>
            <a:ahLst/>
            <a:rect l="textAreaLeft" t="textAreaTop" r="textAreaRight" b="textAreaBottom"/>
            <a:pathLst>
              <a:path w="12381245" h="7030720">
                <a:moveTo>
                  <a:pt x="0" y="0"/>
                </a:moveTo>
                <a:lnTo>
                  <a:pt x="12381245" y="0"/>
                </a:lnTo>
                <a:lnTo>
                  <a:pt x="12381245" y="7030720"/>
                </a:lnTo>
                <a:lnTo>
                  <a:pt x="0" y="703072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" name="Freeform 4"/>
          <p:cNvSpPr/>
          <p:nvPr/>
        </p:nvSpPr>
        <p:spPr>
          <a:xfrm>
            <a:off x="12112920" y="2277000"/>
            <a:ext cx="1296720" cy="631440"/>
          </a:xfrm>
          <a:custGeom>
            <a:avLst/>
            <a:gdLst>
              <a:gd name="textAreaLeft" fmla="*/ 0 w 1296720"/>
              <a:gd name="textAreaRight" fmla="*/ 1297080 w 1296720"/>
              <a:gd name="textAreaTop" fmla="*/ 0 h 631440"/>
              <a:gd name="textAreaBottom" fmla="*/ 631800 h 631440"/>
            </a:gdLst>
            <a:ahLst/>
            <a:rect l="textAreaLeft" t="textAreaTop" r="textAreaRight" b="textAreaBottom"/>
            <a:pathLst>
              <a:path w="1297148" h="631944">
                <a:moveTo>
                  <a:pt x="0" y="0"/>
                </a:moveTo>
                <a:lnTo>
                  <a:pt x="1297147" y="0"/>
                </a:lnTo>
                <a:lnTo>
                  <a:pt x="1297147" y="631943"/>
                </a:lnTo>
                <a:lnTo>
                  <a:pt x="0" y="631943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" name="Freeform 5"/>
          <p:cNvSpPr/>
          <p:nvPr/>
        </p:nvSpPr>
        <p:spPr>
          <a:xfrm>
            <a:off x="14204520" y="2277000"/>
            <a:ext cx="3413880" cy="6980760"/>
          </a:xfrm>
          <a:custGeom>
            <a:avLst/>
            <a:gdLst>
              <a:gd name="textAreaLeft" fmla="*/ 0 w 3413880"/>
              <a:gd name="textAreaRight" fmla="*/ 3414240 w 3413880"/>
              <a:gd name="textAreaTop" fmla="*/ 0 h 6980760"/>
              <a:gd name="textAreaBottom" fmla="*/ 6981120 h 6980760"/>
            </a:gdLst>
            <a:ahLst/>
            <a:rect l="textAreaLeft" t="textAreaTop" r="textAreaRight" b="textAreaBottom"/>
            <a:pathLst>
              <a:path w="3414201" h="6981277">
                <a:moveTo>
                  <a:pt x="0" y="0"/>
                </a:moveTo>
                <a:lnTo>
                  <a:pt x="3414201" y="0"/>
                </a:lnTo>
                <a:lnTo>
                  <a:pt x="3414201" y="6981277"/>
                </a:lnTo>
                <a:lnTo>
                  <a:pt x="0" y="6981277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" name="TextBox 6"/>
          <p:cNvSpPr/>
          <p:nvPr/>
        </p:nvSpPr>
        <p:spPr>
          <a:xfrm>
            <a:off x="0" y="455400"/>
            <a:ext cx="17618400" cy="749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5896"/>
              </a:lnSpc>
            </a:pPr>
            <a:r>
              <a:rPr b="0" lang="en-US" sz="5360" spc="157" strike="noStrike">
                <a:solidFill>
                  <a:srgbClr val="000000"/>
                </a:solidFill>
                <a:latin typeface="Open Sauce Bold"/>
                <a:ea typeface="Open Sauce Bold"/>
              </a:rPr>
              <a:t>Exploring behaviour with Distance &amp; Gender</a:t>
            </a:r>
            <a:endParaRPr b="0" lang="en-US" sz="536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Freeform 2"/>
          <p:cNvSpPr/>
          <p:nvPr/>
        </p:nvSpPr>
        <p:spPr>
          <a:xfrm>
            <a:off x="0" y="0"/>
            <a:ext cx="18287640" cy="10286640"/>
          </a:xfrm>
          <a:custGeom>
            <a:avLst/>
            <a:gdLst>
              <a:gd name="textAreaLeft" fmla="*/ 0 w 18287640"/>
              <a:gd name="textAreaRight" fmla="*/ 18288000 w 18287640"/>
              <a:gd name="textAreaTop" fmla="*/ 0 h 10286640"/>
              <a:gd name="textAreaBottom" fmla="*/ 10287000 h 10286640"/>
            </a:gdLst>
            <a:ahLst/>
            <a:rect l="textAreaLeft" t="textAreaTop" r="textAreaRight" b="textAreaBottom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" name="Freeform 3"/>
          <p:cNvSpPr/>
          <p:nvPr/>
        </p:nvSpPr>
        <p:spPr>
          <a:xfrm>
            <a:off x="1028880" y="3219840"/>
            <a:ext cx="7732800" cy="4447800"/>
          </a:xfrm>
          <a:custGeom>
            <a:avLst/>
            <a:gdLst>
              <a:gd name="textAreaLeft" fmla="*/ 0 w 7732800"/>
              <a:gd name="textAreaRight" fmla="*/ 7733160 w 7732800"/>
              <a:gd name="textAreaTop" fmla="*/ 0 h 4447800"/>
              <a:gd name="textAreaBottom" fmla="*/ 4448160 h 4447800"/>
            </a:gdLst>
            <a:ahLst/>
            <a:rect l="textAreaLeft" t="textAreaTop" r="textAreaRight" b="textAreaBottom"/>
            <a:pathLst>
              <a:path w="7733081" h="4448052">
                <a:moveTo>
                  <a:pt x="0" y="0"/>
                </a:moveTo>
                <a:lnTo>
                  <a:pt x="7733081" y="0"/>
                </a:lnTo>
                <a:lnTo>
                  <a:pt x="7733081" y="4448052"/>
                </a:lnTo>
                <a:lnTo>
                  <a:pt x="0" y="4448052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" name="Freeform 4"/>
          <p:cNvSpPr/>
          <p:nvPr/>
        </p:nvSpPr>
        <p:spPr>
          <a:xfrm>
            <a:off x="9436320" y="3219840"/>
            <a:ext cx="7822800" cy="4447800"/>
          </a:xfrm>
          <a:custGeom>
            <a:avLst/>
            <a:gdLst>
              <a:gd name="textAreaLeft" fmla="*/ 0 w 7822800"/>
              <a:gd name="textAreaRight" fmla="*/ 7823160 w 7822800"/>
              <a:gd name="textAreaTop" fmla="*/ 0 h 4447800"/>
              <a:gd name="textAreaBottom" fmla="*/ 4448160 h 4447800"/>
            </a:gdLst>
            <a:ahLst/>
            <a:rect l="textAreaLeft" t="textAreaTop" r="textAreaRight" b="textAreaBottom"/>
            <a:pathLst>
              <a:path w="7823154" h="4448052">
                <a:moveTo>
                  <a:pt x="0" y="0"/>
                </a:moveTo>
                <a:lnTo>
                  <a:pt x="7823154" y="0"/>
                </a:lnTo>
                <a:lnTo>
                  <a:pt x="7823154" y="4448052"/>
                </a:lnTo>
                <a:lnTo>
                  <a:pt x="0" y="4448052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" name="Freeform 5"/>
          <p:cNvSpPr/>
          <p:nvPr/>
        </p:nvSpPr>
        <p:spPr>
          <a:xfrm>
            <a:off x="15920280" y="7909200"/>
            <a:ext cx="1338840" cy="991080"/>
          </a:xfrm>
          <a:custGeom>
            <a:avLst/>
            <a:gdLst>
              <a:gd name="textAreaLeft" fmla="*/ 0 w 1338840"/>
              <a:gd name="textAreaRight" fmla="*/ 1339200 w 1338840"/>
              <a:gd name="textAreaTop" fmla="*/ 0 h 991080"/>
              <a:gd name="textAreaBottom" fmla="*/ 991440 h 991080"/>
            </a:gdLst>
            <a:ahLst/>
            <a:rect l="textAreaLeft" t="textAreaTop" r="textAreaRight" b="textAreaBottom"/>
            <a:pathLst>
              <a:path w="1339170" h="991281">
                <a:moveTo>
                  <a:pt x="0" y="0"/>
                </a:moveTo>
                <a:lnTo>
                  <a:pt x="1339170" y="0"/>
                </a:lnTo>
                <a:lnTo>
                  <a:pt x="1339170" y="991282"/>
                </a:lnTo>
                <a:lnTo>
                  <a:pt x="0" y="991282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4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" name="Freeform 6"/>
          <p:cNvSpPr/>
          <p:nvPr/>
        </p:nvSpPr>
        <p:spPr>
          <a:xfrm>
            <a:off x="1028880" y="7909200"/>
            <a:ext cx="1306080" cy="878040"/>
          </a:xfrm>
          <a:custGeom>
            <a:avLst/>
            <a:gdLst>
              <a:gd name="textAreaLeft" fmla="*/ 0 w 1306080"/>
              <a:gd name="textAreaRight" fmla="*/ 1306440 w 1306080"/>
              <a:gd name="textAreaTop" fmla="*/ 0 h 878040"/>
              <a:gd name="textAreaBottom" fmla="*/ 878400 h 878040"/>
            </a:gdLst>
            <a:ahLst/>
            <a:rect l="textAreaLeft" t="textAreaTop" r="textAreaRight" b="textAreaBottom"/>
            <a:pathLst>
              <a:path w="1306341" h="878408">
                <a:moveTo>
                  <a:pt x="0" y="0"/>
                </a:moveTo>
                <a:lnTo>
                  <a:pt x="1306341" y="0"/>
                </a:lnTo>
                <a:lnTo>
                  <a:pt x="1306341" y="878408"/>
                </a:lnTo>
                <a:lnTo>
                  <a:pt x="0" y="878408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5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TextBox 7"/>
          <p:cNvSpPr/>
          <p:nvPr/>
        </p:nvSpPr>
        <p:spPr>
          <a:xfrm>
            <a:off x="1028880" y="1003680"/>
            <a:ext cx="16230240" cy="1447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5698"/>
              </a:lnSpc>
              <a:tabLst>
                <a:tab algn="l" pos="0"/>
              </a:tabLst>
            </a:pPr>
            <a:r>
              <a:rPr b="0" lang="en-US" sz="4800" spc="-1" strike="noStrike">
                <a:solidFill>
                  <a:srgbClr val="e1e1e1"/>
                </a:solidFill>
                <a:latin typeface="Open Sauce Bold"/>
                <a:ea typeface="Open Sauce Bold"/>
              </a:rPr>
              <a:t>Job Satisfaction </a:t>
            </a:r>
            <a:endParaRPr b="0" lang="en-US" sz="4800" spc="-1" strike="noStrike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ts val="5698"/>
              </a:lnSpc>
              <a:tabLst>
                <a:tab algn="l" pos="0"/>
              </a:tabLst>
            </a:pPr>
            <a:r>
              <a:rPr b="0" lang="en-US" sz="4800" spc="-1" strike="noStrike">
                <a:solidFill>
                  <a:srgbClr val="e1e1e1"/>
                </a:solidFill>
                <a:latin typeface="Open Sauce Bold"/>
                <a:ea typeface="Open Sauce Bold"/>
              </a:rPr>
              <a:t>between sexes and Marital Status</a:t>
            </a:r>
            <a:endParaRPr b="0" lang="en-US" sz="4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Freeform 2"/>
          <p:cNvSpPr/>
          <p:nvPr/>
        </p:nvSpPr>
        <p:spPr>
          <a:xfrm>
            <a:off x="0" y="0"/>
            <a:ext cx="18287640" cy="10286640"/>
          </a:xfrm>
          <a:custGeom>
            <a:avLst/>
            <a:gdLst>
              <a:gd name="textAreaLeft" fmla="*/ 0 w 18287640"/>
              <a:gd name="textAreaRight" fmla="*/ 18288000 w 18287640"/>
              <a:gd name="textAreaTop" fmla="*/ 0 h 10286640"/>
              <a:gd name="textAreaBottom" fmla="*/ 10287000 h 10286640"/>
            </a:gdLst>
            <a:ahLst/>
            <a:rect l="textAreaLeft" t="textAreaTop" r="textAreaRight" b="textAreaBottom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TextBox 3"/>
          <p:cNvSpPr/>
          <p:nvPr/>
        </p:nvSpPr>
        <p:spPr>
          <a:xfrm>
            <a:off x="3339360" y="4722480"/>
            <a:ext cx="11608920" cy="883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6956"/>
              </a:lnSpc>
            </a:pPr>
            <a:r>
              <a:rPr b="0" lang="en-US" sz="6320" spc="188" strike="noStrike">
                <a:solidFill>
                  <a:srgbClr val="000000"/>
                </a:solidFill>
                <a:latin typeface="Open Sauce Bold"/>
                <a:ea typeface="Open Sauce Bold"/>
              </a:rPr>
              <a:t>Machine Learning</a:t>
            </a:r>
            <a:endParaRPr b="0" lang="en-US" sz="632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Freeform 2"/>
          <p:cNvSpPr/>
          <p:nvPr/>
        </p:nvSpPr>
        <p:spPr>
          <a:xfrm>
            <a:off x="0" y="0"/>
            <a:ext cx="18287640" cy="10286640"/>
          </a:xfrm>
          <a:custGeom>
            <a:avLst/>
            <a:gdLst>
              <a:gd name="textAreaLeft" fmla="*/ 0 w 18287640"/>
              <a:gd name="textAreaRight" fmla="*/ 18288000 w 18287640"/>
              <a:gd name="textAreaTop" fmla="*/ 0 h 10286640"/>
              <a:gd name="textAreaBottom" fmla="*/ 10287000 h 10286640"/>
            </a:gdLst>
            <a:ahLst/>
            <a:rect l="textAreaLeft" t="textAreaTop" r="textAreaRight" b="textAreaBottom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AutoShape 3"/>
          <p:cNvSpPr/>
          <p:nvPr/>
        </p:nvSpPr>
        <p:spPr>
          <a:xfrm>
            <a:off x="9144000" y="-132480"/>
            <a:ext cx="9294840" cy="10589040"/>
          </a:xfrm>
          <a:prstGeom prst="rect">
            <a:avLst/>
          </a:pr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2" name="TextBox 6"/>
          <p:cNvSpPr/>
          <p:nvPr/>
        </p:nvSpPr>
        <p:spPr>
          <a:xfrm>
            <a:off x="1276200" y="3606120"/>
            <a:ext cx="6439320" cy="411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4051"/>
              </a:lnSpc>
            </a:pPr>
            <a:r>
              <a:rPr b="0" lang="en-US" sz="3550" spc="-1" strike="noStrike">
                <a:solidFill>
                  <a:srgbClr val="ffffff"/>
                </a:solidFill>
                <a:latin typeface="Open Sauce Bold"/>
                <a:ea typeface="Open Sauce Bold"/>
              </a:rPr>
              <a:t>Data Target &amp; cleaning</a:t>
            </a:r>
            <a:endParaRPr b="0" lang="en-US" sz="3550" spc="-1" strike="noStrike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ts val="4051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ts val="4051"/>
              </a:lnSpc>
            </a:pPr>
            <a:r>
              <a:rPr b="0" lang="en-US" sz="3550" spc="-1" strike="noStrike">
                <a:solidFill>
                  <a:srgbClr val="ffffff"/>
                </a:solidFill>
                <a:latin typeface="Open Sauce Bold"/>
                <a:ea typeface="Open Sauce Bold"/>
              </a:rPr>
              <a:t>Attrition </a:t>
            </a:r>
            <a:endParaRPr b="0" lang="en-US" sz="3550" spc="-1" strike="noStrike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ts val="4051"/>
              </a:lnSpc>
            </a:pPr>
            <a:r>
              <a:rPr b="0" lang="en-US" sz="3550" spc="-1" strike="noStrike">
                <a:solidFill>
                  <a:srgbClr val="ffffff"/>
                </a:solidFill>
                <a:latin typeface="Open Sauce Bold"/>
                <a:ea typeface="Open Sauce Bold"/>
              </a:rPr>
              <a:t>0 (No) 1233 </a:t>
            </a:r>
            <a:endParaRPr b="0" lang="en-US" sz="3550" spc="-1" strike="noStrike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ts val="4051"/>
              </a:lnSpc>
            </a:pPr>
            <a:r>
              <a:rPr b="0" lang="en-US" sz="3550" spc="-1" strike="noStrike">
                <a:solidFill>
                  <a:srgbClr val="ffffff"/>
                </a:solidFill>
                <a:latin typeface="Open Sauce Bold"/>
                <a:ea typeface="Open Sauce Bold"/>
              </a:rPr>
              <a:t>1 (Yes) 237</a:t>
            </a:r>
            <a:endParaRPr b="0" lang="en-US" sz="3550" spc="-1" strike="noStrike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ts val="4051"/>
              </a:lnSpc>
            </a:pPr>
            <a:endParaRPr b="0" lang="en-US" sz="3550" spc="-1" strike="noStrike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ts val="4051"/>
              </a:lnSpc>
            </a:pPr>
            <a:r>
              <a:rPr b="0" lang="en-US" sz="3550" spc="-1" strike="noStrike">
                <a:solidFill>
                  <a:srgbClr val="ffffff"/>
                </a:solidFill>
                <a:latin typeface="Open Sauce Bold"/>
                <a:ea typeface="Open Sauce Bold"/>
              </a:rPr>
              <a:t>19 % rate of Attrition</a:t>
            </a:r>
            <a:endParaRPr b="0" lang="en-US" sz="3550" spc="-1" strike="noStrike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ts val="4051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TextBox 7"/>
          <p:cNvSpPr/>
          <p:nvPr/>
        </p:nvSpPr>
        <p:spPr>
          <a:xfrm>
            <a:off x="9372600" y="489600"/>
            <a:ext cx="3200400" cy="3912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3081"/>
              </a:lnSpc>
            </a:pPr>
            <a:r>
              <a:rPr b="0" lang="en-US" sz="2600" spc="-1" strike="noStrike">
                <a:solidFill>
                  <a:srgbClr val="ffffff"/>
                </a:solidFill>
                <a:latin typeface="Open Sauce Bold"/>
                <a:ea typeface="Open Sauce Bold"/>
              </a:rPr>
              <a:t>Correct  columns: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ts val="3081"/>
              </a:lnSpc>
            </a:pPr>
            <a:r>
              <a:rPr b="0" lang="en-US" sz="2600" spc="-1" strike="noStrike">
                <a:solidFill>
                  <a:srgbClr val="ffffff"/>
                </a:solidFill>
                <a:latin typeface="Open Sauce Bold"/>
                <a:ea typeface="Open Sauce Bold"/>
              </a:rPr>
              <a:t>‘</a:t>
            </a:r>
            <a:r>
              <a:rPr b="0" lang="en-US" sz="2600" spc="-1" strike="noStrike">
                <a:solidFill>
                  <a:srgbClr val="ffffff"/>
                </a:solidFill>
                <a:latin typeface="Open Sauce Bold"/>
                <a:ea typeface="Open Sauce Bold"/>
              </a:rPr>
              <a:t>Attrition’ &amp; ‘Overtime’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ts val="3081"/>
              </a:lnSpc>
            </a:pPr>
            <a:r>
              <a:rPr b="0" lang="en-US" sz="2600" spc="-1" strike="noStrike">
                <a:solidFill>
                  <a:srgbClr val="ffffff"/>
                </a:solidFill>
                <a:latin typeface="Open Sauce Bold"/>
                <a:ea typeface="Open Sauce Bold"/>
              </a:rPr>
              <a:t>with Yes and No values to 1 and 0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ts val="3081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ts val="3081"/>
              </a:lnSpc>
            </a:pPr>
            <a:r>
              <a:rPr b="0" lang="en-US" sz="2600" spc="-1" strike="noStrike">
                <a:solidFill>
                  <a:srgbClr val="ffffff"/>
                </a:solidFill>
                <a:latin typeface="Open Sauce Bold"/>
                <a:ea typeface="Open Sauce Bold"/>
              </a:rPr>
              <a:t>Drop column ‘Over18’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ts val="3081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04" name="" descr=""/>
          <p:cNvPicPr/>
          <p:nvPr/>
        </p:nvPicPr>
        <p:blipFill>
          <a:blip r:embed="rId2"/>
          <a:stretch/>
        </p:blipFill>
        <p:spPr>
          <a:xfrm>
            <a:off x="9808560" y="5715000"/>
            <a:ext cx="8250480" cy="4190760"/>
          </a:xfrm>
          <a:prstGeom prst="rect">
            <a:avLst/>
          </a:prstGeom>
          <a:ln w="0">
            <a:noFill/>
          </a:ln>
        </p:spPr>
      </p:pic>
      <p:pic>
        <p:nvPicPr>
          <p:cNvPr id="105" name="" descr=""/>
          <p:cNvPicPr/>
          <p:nvPr/>
        </p:nvPicPr>
        <p:blipFill>
          <a:blip r:embed="rId3"/>
          <a:stretch/>
        </p:blipFill>
        <p:spPr>
          <a:xfrm>
            <a:off x="13258800" y="381240"/>
            <a:ext cx="4800240" cy="4876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Freeform 2"/>
          <p:cNvSpPr/>
          <p:nvPr/>
        </p:nvSpPr>
        <p:spPr>
          <a:xfrm>
            <a:off x="1028880" y="2498400"/>
            <a:ext cx="9289800" cy="5290200"/>
          </a:xfrm>
          <a:custGeom>
            <a:avLst/>
            <a:gdLst>
              <a:gd name="textAreaLeft" fmla="*/ 0 w 9289800"/>
              <a:gd name="textAreaRight" fmla="*/ 9290160 w 9289800"/>
              <a:gd name="textAreaTop" fmla="*/ 0 h 5290200"/>
              <a:gd name="textAreaBottom" fmla="*/ 5290560 h 5290200"/>
            </a:gdLst>
            <a:ahLst/>
            <a:rect l="textAreaLeft" t="textAreaTop" r="textAreaRight" b="textAreaBottom"/>
            <a:pathLst>
              <a:path w="9290063" h="5290469">
                <a:moveTo>
                  <a:pt x="0" y="0"/>
                </a:moveTo>
                <a:lnTo>
                  <a:pt x="9290063" y="0"/>
                </a:lnTo>
                <a:lnTo>
                  <a:pt x="9290063" y="5290468"/>
                </a:lnTo>
                <a:lnTo>
                  <a:pt x="0" y="5290468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TextBox 3"/>
          <p:cNvSpPr/>
          <p:nvPr/>
        </p:nvSpPr>
        <p:spPr>
          <a:xfrm>
            <a:off x="11506320" y="1796040"/>
            <a:ext cx="5752800" cy="571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lvl="1" marL="774360" indent="-387000" defTabSz="914400">
              <a:lnSpc>
                <a:spcPts val="4088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3590" spc="-1" strike="noStrike">
                <a:solidFill>
                  <a:srgbClr val="ffffff"/>
                </a:solidFill>
                <a:latin typeface="Open Sauce Bold"/>
                <a:ea typeface="Open Sauce Bold"/>
              </a:rPr>
              <a:t>Identify X and y</a:t>
            </a:r>
            <a:endParaRPr b="0" lang="en-US" sz="3590" spc="-1" strike="noStrike">
              <a:solidFill>
                <a:srgbClr val="ffffff"/>
              </a:solidFill>
              <a:latin typeface="Arial"/>
            </a:endParaRPr>
          </a:p>
          <a:p>
            <a:pPr lvl="1" marL="774360" indent="-387000" defTabSz="914400">
              <a:lnSpc>
                <a:spcPts val="4088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3590" spc="-1" strike="noStrike">
                <a:solidFill>
                  <a:srgbClr val="ffffff"/>
                </a:solidFill>
                <a:latin typeface="Open Sauce Bold"/>
                <a:ea typeface="Open Sauce Bold"/>
              </a:rPr>
              <a:t>Split train and test set</a:t>
            </a:r>
            <a:endParaRPr b="0" lang="en-US" sz="3590" spc="-1" strike="noStrike">
              <a:solidFill>
                <a:srgbClr val="ffffff"/>
              </a:solidFill>
              <a:latin typeface="Arial"/>
            </a:endParaRPr>
          </a:p>
          <a:p>
            <a:pPr lvl="1" marL="774360" indent="-387000" defTabSz="914400">
              <a:lnSpc>
                <a:spcPts val="4088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3590" spc="-1" strike="noStrike">
                <a:solidFill>
                  <a:srgbClr val="ffffff"/>
                </a:solidFill>
                <a:latin typeface="Open Sauce Bold"/>
                <a:ea typeface="Open Sauce Bold"/>
              </a:rPr>
              <a:t>Apply SMOTE to resample X_train, y_train</a:t>
            </a:r>
            <a:endParaRPr b="0" lang="en-US" sz="3590" spc="-1" strike="noStrike">
              <a:solidFill>
                <a:srgbClr val="ffffff"/>
              </a:solidFill>
              <a:latin typeface="Arial"/>
            </a:endParaRPr>
          </a:p>
          <a:p>
            <a:pPr lvl="1" marL="774360" indent="-387000" defTabSz="914400">
              <a:lnSpc>
                <a:spcPts val="4088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3590" spc="-1" strike="noStrike">
                <a:solidFill>
                  <a:srgbClr val="ffffff"/>
                </a:solidFill>
                <a:latin typeface="Open Sauce Bold"/>
                <a:ea typeface="Open Sauce Bold"/>
              </a:rPr>
              <a:t>Random Forest with GridSearchCV to select best combination of hyperparameters</a:t>
            </a:r>
            <a:endParaRPr b="0" lang="en-US" sz="359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8" name="TextBox 4"/>
          <p:cNvSpPr/>
          <p:nvPr/>
        </p:nvSpPr>
        <p:spPr>
          <a:xfrm>
            <a:off x="1028880" y="1066680"/>
            <a:ext cx="7718760" cy="884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6959"/>
              </a:lnSpc>
            </a:pPr>
            <a:r>
              <a:rPr b="0" lang="en-US" sz="6110" spc="-1" strike="noStrike">
                <a:solidFill>
                  <a:srgbClr val="ffffff"/>
                </a:solidFill>
                <a:latin typeface="Open Sauce Bold"/>
                <a:ea typeface="Open Sauce Bold"/>
              </a:rPr>
              <a:t>Random Forest</a:t>
            </a:r>
            <a:endParaRPr b="0" lang="en-US" sz="611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</TotalTime>
  <Application>LibreOffice/24.2.2.2$Windows_X86_64 LibreOffice_project/d56cc158d8a96260b836f100ef4b4ef25d6f1a01</Application>
  <AppVersion>15.0000</AppVersion>
  <Words>0</Words>
  <Paragraphs>0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  <dc:creator/>
  <dc:description/>
  <dc:identifier>DAGKuFmJe2c</dc:identifier>
  <dc:language>en-US</dc:language>
  <cp:lastModifiedBy/>
  <dcterms:modified xsi:type="dcterms:W3CDTF">2024-07-15T21:59:07Z</dcterms:modified>
  <cp:revision>2</cp:revision>
  <dc:subject/>
  <dc:title>bloc6 diaporamma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On-screen Show (4:3)</vt:lpwstr>
  </property>
</Properties>
</file>